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1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72" y="7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80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16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37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33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8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74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4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255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88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588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1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6A33C-31E1-415F-875C-5C618B043C27}" type="datetimeFigureOut">
              <a:rPr kumimoji="1" lang="ja-JP" altLang="en-US" smtClean="0"/>
              <a:t>2020/6/29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9ED8E-4875-49C8-9E2D-619292478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90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test1.gp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36CC4-8C2F-416C-B580-B0FBF03687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パワポから</a:t>
            </a:r>
            <a:r>
              <a:rPr kumimoji="1" lang="en-US" altLang="ja-JP" dirty="0"/>
              <a:t>GRAPES</a:t>
            </a:r>
            <a:r>
              <a:rPr kumimoji="1" lang="ja-JP" altLang="en-US" dirty="0"/>
              <a:t>ファイルを起動す</a:t>
            </a:r>
            <a:r>
              <a:rPr lang="ja-JP" altLang="en-US" dirty="0"/>
              <a:t>る方法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A8AF62-D633-4F5A-902E-6C9CE45C42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70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0D6772-5550-42D5-B8BC-CDE2836562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D15B335-37CB-4F13-A990-E35078FC0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671569"/>
            <a:ext cx="4155825" cy="4072044"/>
          </a:xfrm>
        </p:spPr>
        <p:txBody>
          <a:bodyPr anchor="t">
            <a:normAutofit/>
          </a:bodyPr>
          <a:lstStyle/>
          <a:p>
            <a:r>
              <a:rPr lang="ja-JP" altLang="en-US"/>
              <a:t>準備と確認</a:t>
            </a:r>
            <a:endParaRPr kumimoji="1" lang="ja-JP" altLang="en-US" dirty="0"/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4FA93A16-965D-4FD6-94ED-7005BD78E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551" y="1671569"/>
            <a:ext cx="6167248" cy="4072044"/>
          </a:xfrm>
        </p:spPr>
        <p:txBody>
          <a:bodyPr>
            <a:normAutofit/>
          </a:bodyPr>
          <a:lstStyle/>
          <a:p>
            <a:r>
              <a:rPr kumimoji="1" lang="ja-JP" altLang="en-US" sz="2000"/>
              <a:t>パワポから</a:t>
            </a:r>
            <a:r>
              <a:rPr kumimoji="1" lang="en-US" altLang="ja-JP" sz="2000"/>
              <a:t>GRAPES</a:t>
            </a:r>
            <a:r>
              <a:rPr kumimoji="1" lang="ja-JP" altLang="en-US" sz="2000"/>
              <a:t>ファイルを実行する方法を説明します。</a:t>
            </a:r>
            <a:endParaRPr kumimoji="1" lang="en-US" altLang="ja-JP" sz="2000"/>
          </a:p>
          <a:p>
            <a:r>
              <a:rPr lang="ja-JP" altLang="en-US" sz="2000"/>
              <a:t>ただし，パワポを実行するコンピュータで，</a:t>
            </a:r>
            <a:r>
              <a:rPr lang="en-US" altLang="ja-JP" sz="2000"/>
              <a:t>gps</a:t>
            </a:r>
            <a:r>
              <a:rPr lang="ja-JP" altLang="en-US" sz="2000"/>
              <a:t>ファイルを関連付けが行われている必要があります。</a:t>
            </a:r>
            <a:endParaRPr lang="en-US" altLang="ja-JP" sz="2000"/>
          </a:p>
          <a:p>
            <a:pPr lvl="1"/>
            <a:r>
              <a:rPr kumimoji="1" lang="ja-JP" altLang="en-US" sz="2000"/>
              <a:t>関連付けができていると，</a:t>
            </a:r>
            <a:r>
              <a:rPr kumimoji="1" lang="en-US" altLang="ja-JP" sz="2000"/>
              <a:t>gps</a:t>
            </a:r>
            <a:r>
              <a:rPr kumimoji="1" lang="ja-JP" altLang="en-US" sz="2000"/>
              <a:t>ファイルをダブルクリックするだけで，</a:t>
            </a:r>
            <a:r>
              <a:rPr kumimoji="1" lang="en-US" altLang="ja-JP" sz="2000"/>
              <a:t>GRAPES</a:t>
            </a:r>
            <a:r>
              <a:rPr kumimoji="1" lang="ja-JP" altLang="en-US" sz="2000"/>
              <a:t>が起動し，そのファイルを開くようになります。</a:t>
            </a:r>
            <a:endParaRPr kumimoji="1" lang="en-US" altLang="ja-JP" sz="2000"/>
          </a:p>
          <a:p>
            <a:pPr lvl="1"/>
            <a:r>
              <a:rPr lang="ja-JP" altLang="en-US" sz="2000"/>
              <a:t>関連付けの方法はマニュアルにもありますが，このファイルの最後のスライドにも説明を入れておきました。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2306893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A0B658-C035-4234-AED4-36A195935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GRAPES</a:t>
            </a:r>
            <a:r>
              <a:rPr lang="ja-JP" altLang="en-US" dirty="0"/>
              <a:t>ファイルにリンクを貼る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F44132-7992-438F-8E17-361A5A8F7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5794"/>
            <a:ext cx="6185452" cy="409184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dirty="0"/>
              <a:t>リンクを貼る</a:t>
            </a:r>
            <a:r>
              <a:rPr kumimoji="1" lang="en-US" altLang="ja-JP" dirty="0"/>
              <a:t>GRAPES</a:t>
            </a:r>
            <a:r>
              <a:rPr kumimoji="1" lang="ja-JP" altLang="en-US" dirty="0"/>
              <a:t>ファイルを作成し，パワポファイルと同じフォルダに入れる。</a:t>
            </a: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 dirty="0"/>
              <a:t>リンクする対象（このファイルでは，右のグラフ）に，</a:t>
            </a:r>
            <a:br>
              <a:rPr lang="en-US" altLang="ja-JP" dirty="0"/>
            </a:br>
            <a:r>
              <a:rPr lang="ja-JP" altLang="en-US" dirty="0"/>
              <a:t>［挿入］→［リンク］→［</a:t>
            </a:r>
            <a:r>
              <a:rPr kumimoji="1" lang="ja-JP" altLang="en-US" dirty="0"/>
              <a:t>リンクの挿入］で，</a:t>
            </a:r>
            <a:r>
              <a:rPr kumimoji="1" lang="en-US" altLang="ja-JP" dirty="0" err="1"/>
              <a:t>gps</a:t>
            </a:r>
            <a:r>
              <a:rPr kumimoji="1" lang="ja-JP" altLang="en-US" dirty="0"/>
              <a:t>ファイルを指定する。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これで完了です。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pic>
        <p:nvPicPr>
          <p:cNvPr id="5" name="図 4">
            <a:hlinkClick r:id="rId2" action="ppaction://hlinkfile"/>
            <a:extLst>
              <a:ext uri="{FF2B5EF4-FFF2-40B4-BE49-F238E27FC236}">
                <a16:creationId xmlns:a16="http://schemas.microsoft.com/office/drawing/2014/main" id="{D7367A49-7710-4DE4-A69C-B7D6F7799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633" y="2165794"/>
            <a:ext cx="3751675" cy="37516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9431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4DF55BE-B4AB-4BA1-BDE1-E9F7FB3F1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6D4D9C5-241D-4982-A51A-E178A59E0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539578"/>
            <a:ext cx="5981278" cy="1684638"/>
          </a:xfrm>
        </p:spPr>
        <p:txBody>
          <a:bodyPr>
            <a:normAutofit/>
          </a:bodyPr>
          <a:lstStyle/>
          <a:p>
            <a:r>
              <a:rPr lang="en-US" altLang="ja-JP" sz="4000"/>
              <a:t>gps</a:t>
            </a:r>
            <a:r>
              <a:rPr lang="ja-JP" altLang="en-US" sz="4000" dirty="0"/>
              <a:t>ファイルを</a:t>
            </a:r>
            <a:r>
              <a:rPr lang="en-US" altLang="ja-JP" sz="4000" dirty="0"/>
              <a:t>GRAPES</a:t>
            </a:r>
            <a:r>
              <a:rPr lang="ja-JP" altLang="en-US" sz="4000" dirty="0"/>
              <a:t>に関連付ける。</a:t>
            </a:r>
            <a:endParaRPr kumimoji="1" lang="ja-JP" altLang="en-US" sz="40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666A97-2148-40BB-9E54-07E3FF40E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409568"/>
            <a:ext cx="5981278" cy="3690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/>
              <a:t>ファイルの関連付けを行うと，</a:t>
            </a:r>
            <a:r>
              <a:rPr lang="en-US" altLang="ja-JP" sz="2000"/>
              <a:t>GRAPES </a:t>
            </a:r>
            <a:r>
              <a:rPr lang="ja-JP" altLang="en-US" sz="2000"/>
              <a:t>プロジェクトファイル“*</a:t>
            </a:r>
            <a:r>
              <a:rPr lang="en-US" altLang="ja-JP" sz="2000"/>
              <a:t>.gps</a:t>
            </a:r>
            <a:r>
              <a:rPr lang="ja-JP" altLang="en-US" sz="2000"/>
              <a:t>”のダブルクリックだけで，</a:t>
            </a:r>
            <a:r>
              <a:rPr lang="en-US" altLang="ja-JP" sz="2000"/>
              <a:t>GRAPES </a:t>
            </a:r>
            <a:r>
              <a:rPr lang="ja-JP" altLang="en-US" sz="2000"/>
              <a:t>が起動し，そのファイルが開きます。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000"/>
              <a:t>grapes.exe </a:t>
            </a:r>
            <a:r>
              <a:rPr lang="ja-JP" altLang="en-US" sz="2000"/>
              <a:t>を右クリックして［管理者として実行］を選んで起動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2000"/>
              <a:t>［編集］メニューの［環境設定］から［ファイルの関連付け］をクリック</a:t>
            </a:r>
          </a:p>
          <a:p>
            <a:pPr marL="0" indent="0">
              <a:buNone/>
            </a:pPr>
            <a:r>
              <a:rPr lang="ja-JP" altLang="en-US" sz="2000"/>
              <a:t>これで完了です。</a:t>
            </a:r>
            <a:r>
              <a:rPr lang="en-US" altLang="ja-JP" sz="2000"/>
              <a:t>GRAPES </a:t>
            </a:r>
            <a:r>
              <a:rPr lang="ja-JP" altLang="en-US" sz="2000"/>
              <a:t>プロジェクトファイルのアイコンが</a:t>
            </a:r>
            <a:r>
              <a:rPr lang="en-US" altLang="ja-JP" sz="2000"/>
              <a:t>GRAPES </a:t>
            </a:r>
            <a:r>
              <a:rPr lang="ja-JP" altLang="en-US" sz="2000"/>
              <a:t>を表す葡萄アイコンに変更されます。ただし，アイコンの変更は，再起動後に有効になる場合があります。</a:t>
            </a:r>
            <a:endParaRPr kumimoji="1" lang="ja-JP" altLang="en-US" sz="200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9B1B216-DBBD-4868-81B6-0B681E82F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1304" y="1435160"/>
            <a:ext cx="3294946" cy="136566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A0203F5-D95E-4516-8CED-76F59A53A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304" y="2961503"/>
            <a:ext cx="4603303" cy="313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74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234</Words>
  <Application>Microsoft Office PowerPoint</Application>
  <PresentationFormat>ワイド画面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パワポからGRAPESファイルを起動する方法</vt:lpstr>
      <vt:lpstr>準備と確認</vt:lpstr>
      <vt:lpstr>GRAPESファイルにリンクを貼る</vt:lpstr>
      <vt:lpstr>gpsファイルをGRAPESに関連付ける。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パワポからGRAPESファイルを起動する方法</dc:title>
  <dc:creator>友田 勝久</dc:creator>
  <cp:lastModifiedBy>友田 勝久</cp:lastModifiedBy>
  <cp:revision>1</cp:revision>
  <dcterms:created xsi:type="dcterms:W3CDTF">2020-06-29T12:01:59Z</dcterms:created>
  <dcterms:modified xsi:type="dcterms:W3CDTF">2020-06-29T12:04:38Z</dcterms:modified>
</cp:coreProperties>
</file>