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65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9E6C2F-2275-43BD-A226-1C912C1A39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9B79705-81B2-47EA-B31D-B39D1CC6C7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5340FF-BBE9-4B34-B087-9DD0EC003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0A24-F1D8-4E30-9591-F8F2D58442F6}" type="datetimeFigureOut">
              <a:rPr kumimoji="1" lang="ja-JP" altLang="en-US" smtClean="0"/>
              <a:t>2020/6/27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95CF3E-E56F-42F2-8280-124E714CE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AB432F-7E24-4C01-91E4-0E4D682AD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81187-1377-4A9F-B745-FA26008B77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686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1B2949-97EA-40A4-9ABE-7091774C8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3F7D281-2218-4046-AFC3-E4DA2602C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4F0ADD-EE78-48AA-85F5-7BEDEB4ED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0A24-F1D8-4E30-9591-F8F2D58442F6}" type="datetimeFigureOut">
              <a:rPr kumimoji="1" lang="ja-JP" altLang="en-US" smtClean="0"/>
              <a:t>2020/6/27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6C37DA-34BB-4FBE-9A28-07B96DD9E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97C78D-2638-4F25-96AB-F655B7DB7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81187-1377-4A9F-B745-FA26008B77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895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1C783B4-495F-4351-BA58-D94D4C35F3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A2E5C66-1867-4788-A13C-9E15A24FF4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B81712-B155-4B08-852D-293969F53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0A24-F1D8-4E30-9591-F8F2D58442F6}" type="datetimeFigureOut">
              <a:rPr kumimoji="1" lang="ja-JP" altLang="en-US" smtClean="0"/>
              <a:t>2020/6/27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25BC60-5065-416F-A879-D5EDDBF77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E4A49F-A522-4C11-A01E-8C37ED97D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81187-1377-4A9F-B745-FA26008B77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174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64483-CB84-4AE5-8E1A-CCBCF305F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BCF708-3FDF-4438-A59C-4290C263A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9CA8A0-1615-48BD-9512-567619B04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0A24-F1D8-4E30-9591-F8F2D58442F6}" type="datetimeFigureOut">
              <a:rPr kumimoji="1" lang="ja-JP" altLang="en-US" smtClean="0"/>
              <a:t>2020/6/27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FD3AD7-6B8E-4FB7-958B-47E790958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B3886F-CEB7-4395-AB18-6B0D1CBE9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81187-1377-4A9F-B745-FA26008B77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805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C6925D-B046-4CE9-AB77-26A05EB37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F32CC10-46A5-4394-A93A-4B3E6154C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1FC30E-9336-4853-ACA9-B419BA8F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0A24-F1D8-4E30-9591-F8F2D58442F6}" type="datetimeFigureOut">
              <a:rPr kumimoji="1" lang="ja-JP" altLang="en-US" smtClean="0"/>
              <a:t>2020/6/27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509259-DF63-49D5-8BC7-0161CA50C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D503A9-A6C6-4B6B-8418-2C8C231F9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81187-1377-4A9F-B745-FA26008B77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58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29DB86-8688-45E7-ABFA-626F30D66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BFFE53-EBDF-402F-A67F-7AA737BFB8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623F1C1-4B7A-45AF-8A20-F11D2974B2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CB3F934-7493-456F-B254-93CD92AE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0A24-F1D8-4E30-9591-F8F2D58442F6}" type="datetimeFigureOut">
              <a:rPr kumimoji="1" lang="ja-JP" altLang="en-US" smtClean="0"/>
              <a:t>2020/6/27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4B2D11C-C602-44CD-8EA4-44E89EB53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06B673-CF85-4735-89D0-648CC4B4E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81187-1377-4A9F-B745-FA26008B77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849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8081E5-E1B8-45C7-8AB4-14EDB2275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728553-9FF5-42FE-8655-D2C72D3CA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31FA490-1075-4735-9072-61CBEEE57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74204D2-F44A-40F0-8FEB-BBB05A2370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F508FBF-A4DB-4E77-8906-ACC98FEAFE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280005F-E36E-4C3E-B490-0540D92FE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0A24-F1D8-4E30-9591-F8F2D58442F6}" type="datetimeFigureOut">
              <a:rPr kumimoji="1" lang="ja-JP" altLang="en-US" smtClean="0"/>
              <a:t>2020/6/27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5ABA05B-C4DC-45E5-A96A-FEB6F647F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E32D7AE-C6A0-41EE-BEC6-E4AB362A4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81187-1377-4A9F-B745-FA26008B77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869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717DE3-17D6-4DB1-8C90-3AADBA5B5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982FB7D-EF16-44B3-A07E-1B38471F6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0A24-F1D8-4E30-9591-F8F2D58442F6}" type="datetimeFigureOut">
              <a:rPr kumimoji="1" lang="ja-JP" altLang="en-US" smtClean="0"/>
              <a:t>2020/6/27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026B6EE-B936-468F-87DE-0E925527D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94A387E-D857-427F-AA88-4D4301A1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81187-1377-4A9F-B745-FA26008B77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848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4454740-44C0-424C-AD46-03EF83399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0A24-F1D8-4E30-9591-F8F2D58442F6}" type="datetimeFigureOut">
              <a:rPr kumimoji="1" lang="ja-JP" altLang="en-US" smtClean="0"/>
              <a:t>2020/6/27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2B943FA-FE64-4006-A641-9E31DE2D7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0AC2AD-1DC6-44F5-8D1F-454CC4716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81187-1377-4A9F-B745-FA26008B77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09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CD6CD9-4F85-428D-925B-D3DB2E4EC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0E4FDD-339E-498F-82AD-9AA949EE8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5554D61-A79B-4697-8F25-E01FE2A98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F83BB54-962D-4B2A-8FC9-86863A0D5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0A24-F1D8-4E30-9591-F8F2D58442F6}" type="datetimeFigureOut">
              <a:rPr kumimoji="1" lang="ja-JP" altLang="en-US" smtClean="0"/>
              <a:t>2020/6/27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381C59A-5134-4E40-A5A4-37B4EBB9C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49AA70D-38E8-42CC-A911-A6BC99091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81187-1377-4A9F-B745-FA26008B77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660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C61AA5-772E-4D52-836D-D421E1621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F3AD85E-7A4E-4AD2-AF74-E36D9B050B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65DF649-29E9-4187-9A10-99865ED04A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75B2C7A-022D-4932-A585-B9C29E409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0A24-F1D8-4E30-9591-F8F2D58442F6}" type="datetimeFigureOut">
              <a:rPr kumimoji="1" lang="ja-JP" altLang="en-US" smtClean="0"/>
              <a:t>2020/6/27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E9564D2-3A34-407A-BF71-D60043FC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C41786C-C925-425A-ABE4-86658687D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81187-1377-4A9F-B745-FA26008B77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382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A6C1F25-6F03-44DE-B084-B571DD066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5272DB8-4A98-4D41-A55D-72B322F17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0376F4-E011-47A2-BB43-0CFB48B2AB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50A24-F1D8-4E30-9591-F8F2D58442F6}" type="datetimeFigureOut">
              <a:rPr kumimoji="1" lang="ja-JP" altLang="en-US" smtClean="0"/>
              <a:t>2020/6/27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F1D4A6-3E0D-4140-A11A-210B3B4563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B93ADB-89BF-49F9-8A06-541367E2AD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81187-1377-4A9F-B745-FA26008B77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91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9329A32C-5172-4808-B53B-4B28F2694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76724"/>
            <a:ext cx="9144000" cy="1283133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800" dirty="0"/>
              <a:t>左：</a:t>
            </a:r>
            <a:r>
              <a:rPr kumimoji="1" lang="en-US" altLang="ja-JP" sz="1800" dirty="0"/>
              <a:t>GRAPES</a:t>
            </a:r>
            <a:r>
              <a:rPr kumimoji="1" lang="ja-JP" altLang="en-US" sz="1800" dirty="0"/>
              <a:t>画像を貼り付けただけ</a:t>
            </a:r>
            <a:endParaRPr kumimoji="1" lang="en-US" altLang="ja-JP" sz="1800" dirty="0"/>
          </a:p>
          <a:p>
            <a:r>
              <a:rPr lang="ja-JP" altLang="en-US" sz="1800" dirty="0"/>
              <a:t>中央：グループ解除して，</a:t>
            </a:r>
            <a:r>
              <a:rPr lang="en-US" altLang="ja-JP" sz="1800" dirty="0"/>
              <a:t>Office</a:t>
            </a:r>
            <a:r>
              <a:rPr lang="ja-JP" altLang="en-US" sz="1800" dirty="0"/>
              <a:t>図形に変換したもの</a:t>
            </a:r>
            <a:endParaRPr lang="en-US" altLang="ja-JP" sz="1800" dirty="0"/>
          </a:p>
          <a:p>
            <a:pPr algn="r"/>
            <a:r>
              <a:rPr kumimoji="1" lang="ja-JP" altLang="en-US" sz="1800" dirty="0"/>
              <a:t>右：さらにグループ解除して，ばらばらにしたもの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EB70FA1-95F7-403E-93AC-3F240008406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71100"/>
            <a:ext cx="2693035" cy="269303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 4">
            <a:extLst>
              <a:ext uri="{FF2B5EF4-FFF2-40B4-BE49-F238E27FC236}">
                <a16:creationId xmlns:a16="http://schemas.microsoft.com/office/drawing/2014/main" id="{F3DE27BE-F10B-4CD7-8906-390D19C45B7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51651" y="1122363"/>
            <a:ext cx="2692400" cy="2692400"/>
            <a:chOff x="2889" y="707"/>
            <a:chExt cx="1696" cy="1696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A96BE012-D4F0-4D9F-A624-3A2FB98C131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889" y="707"/>
              <a:ext cx="1696" cy="16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A054504C-F3E9-4B29-8A7D-8066DCEB4E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7" y="704"/>
              <a:ext cx="758" cy="850"/>
            </a:xfrm>
            <a:custGeom>
              <a:avLst/>
              <a:gdLst>
                <a:gd name="T0" fmla="*/ 10 w 758"/>
                <a:gd name="T1" fmla="*/ 45 h 850"/>
                <a:gd name="T2" fmla="*/ 22 w 758"/>
                <a:gd name="T3" fmla="*/ 97 h 850"/>
                <a:gd name="T4" fmla="*/ 34 w 758"/>
                <a:gd name="T5" fmla="*/ 146 h 850"/>
                <a:gd name="T6" fmla="*/ 46 w 758"/>
                <a:gd name="T7" fmla="*/ 194 h 850"/>
                <a:gd name="T8" fmla="*/ 58 w 758"/>
                <a:gd name="T9" fmla="*/ 240 h 850"/>
                <a:gd name="T10" fmla="*/ 70 w 758"/>
                <a:gd name="T11" fmla="*/ 285 h 850"/>
                <a:gd name="T12" fmla="*/ 82 w 758"/>
                <a:gd name="T13" fmla="*/ 328 h 850"/>
                <a:gd name="T14" fmla="*/ 94 w 758"/>
                <a:gd name="T15" fmla="*/ 369 h 850"/>
                <a:gd name="T16" fmla="*/ 106 w 758"/>
                <a:gd name="T17" fmla="*/ 408 h 850"/>
                <a:gd name="T18" fmla="*/ 118 w 758"/>
                <a:gd name="T19" fmla="*/ 446 h 850"/>
                <a:gd name="T20" fmla="*/ 130 w 758"/>
                <a:gd name="T21" fmla="*/ 482 h 850"/>
                <a:gd name="T22" fmla="*/ 142 w 758"/>
                <a:gd name="T23" fmla="*/ 517 h 850"/>
                <a:gd name="T24" fmla="*/ 154 w 758"/>
                <a:gd name="T25" fmla="*/ 550 h 850"/>
                <a:gd name="T26" fmla="*/ 166 w 758"/>
                <a:gd name="T27" fmla="*/ 581 h 850"/>
                <a:gd name="T28" fmla="*/ 178 w 758"/>
                <a:gd name="T29" fmla="*/ 610 h 850"/>
                <a:gd name="T30" fmla="*/ 190 w 758"/>
                <a:gd name="T31" fmla="*/ 638 h 850"/>
                <a:gd name="T32" fmla="*/ 202 w 758"/>
                <a:gd name="T33" fmla="*/ 664 h 850"/>
                <a:gd name="T34" fmla="*/ 213 w 758"/>
                <a:gd name="T35" fmla="*/ 688 h 850"/>
                <a:gd name="T36" fmla="*/ 225 w 758"/>
                <a:gd name="T37" fmla="*/ 710 h 850"/>
                <a:gd name="T38" fmla="*/ 237 w 758"/>
                <a:gd name="T39" fmla="*/ 731 h 850"/>
                <a:gd name="T40" fmla="*/ 249 w 758"/>
                <a:gd name="T41" fmla="*/ 750 h 850"/>
                <a:gd name="T42" fmla="*/ 261 w 758"/>
                <a:gd name="T43" fmla="*/ 768 h 850"/>
                <a:gd name="T44" fmla="*/ 273 w 758"/>
                <a:gd name="T45" fmla="*/ 784 h 850"/>
                <a:gd name="T46" fmla="*/ 285 w 758"/>
                <a:gd name="T47" fmla="*/ 798 h 850"/>
                <a:gd name="T48" fmla="*/ 297 w 758"/>
                <a:gd name="T49" fmla="*/ 810 h 850"/>
                <a:gd name="T50" fmla="*/ 309 w 758"/>
                <a:gd name="T51" fmla="*/ 821 h 850"/>
                <a:gd name="T52" fmla="*/ 321 w 758"/>
                <a:gd name="T53" fmla="*/ 830 h 850"/>
                <a:gd name="T54" fmla="*/ 333 w 758"/>
                <a:gd name="T55" fmla="*/ 838 h 850"/>
                <a:gd name="T56" fmla="*/ 345 w 758"/>
                <a:gd name="T57" fmla="*/ 843 h 850"/>
                <a:gd name="T58" fmla="*/ 357 w 758"/>
                <a:gd name="T59" fmla="*/ 847 h 850"/>
                <a:gd name="T60" fmla="*/ 369 w 758"/>
                <a:gd name="T61" fmla="*/ 850 h 850"/>
                <a:gd name="T62" fmla="*/ 381 w 758"/>
                <a:gd name="T63" fmla="*/ 850 h 850"/>
                <a:gd name="T64" fmla="*/ 393 w 758"/>
                <a:gd name="T65" fmla="*/ 849 h 850"/>
                <a:gd name="T66" fmla="*/ 405 w 758"/>
                <a:gd name="T67" fmla="*/ 846 h 850"/>
                <a:gd name="T68" fmla="*/ 417 w 758"/>
                <a:gd name="T69" fmla="*/ 842 h 850"/>
                <a:gd name="T70" fmla="*/ 429 w 758"/>
                <a:gd name="T71" fmla="*/ 836 h 850"/>
                <a:gd name="T72" fmla="*/ 441 w 758"/>
                <a:gd name="T73" fmla="*/ 828 h 850"/>
                <a:gd name="T74" fmla="*/ 453 w 758"/>
                <a:gd name="T75" fmla="*/ 818 h 850"/>
                <a:gd name="T76" fmla="*/ 465 w 758"/>
                <a:gd name="T77" fmla="*/ 807 h 850"/>
                <a:gd name="T78" fmla="*/ 476 w 758"/>
                <a:gd name="T79" fmla="*/ 794 h 850"/>
                <a:gd name="T80" fmla="*/ 488 w 758"/>
                <a:gd name="T81" fmla="*/ 779 h 850"/>
                <a:gd name="T82" fmla="*/ 500 w 758"/>
                <a:gd name="T83" fmla="*/ 763 h 850"/>
                <a:gd name="T84" fmla="*/ 512 w 758"/>
                <a:gd name="T85" fmla="*/ 745 h 850"/>
                <a:gd name="T86" fmla="*/ 524 w 758"/>
                <a:gd name="T87" fmla="*/ 726 h 850"/>
                <a:gd name="T88" fmla="*/ 536 w 758"/>
                <a:gd name="T89" fmla="*/ 704 h 850"/>
                <a:gd name="T90" fmla="*/ 548 w 758"/>
                <a:gd name="T91" fmla="*/ 681 h 850"/>
                <a:gd name="T92" fmla="*/ 560 w 758"/>
                <a:gd name="T93" fmla="*/ 656 h 850"/>
                <a:gd name="T94" fmla="*/ 572 w 758"/>
                <a:gd name="T95" fmla="*/ 630 h 850"/>
                <a:gd name="T96" fmla="*/ 584 w 758"/>
                <a:gd name="T97" fmla="*/ 602 h 850"/>
                <a:gd name="T98" fmla="*/ 596 w 758"/>
                <a:gd name="T99" fmla="*/ 572 h 850"/>
                <a:gd name="T100" fmla="*/ 608 w 758"/>
                <a:gd name="T101" fmla="*/ 540 h 850"/>
                <a:gd name="T102" fmla="*/ 620 w 758"/>
                <a:gd name="T103" fmla="*/ 507 h 850"/>
                <a:gd name="T104" fmla="*/ 632 w 758"/>
                <a:gd name="T105" fmla="*/ 472 h 850"/>
                <a:gd name="T106" fmla="*/ 644 w 758"/>
                <a:gd name="T107" fmla="*/ 436 h 850"/>
                <a:gd name="T108" fmla="*/ 656 w 758"/>
                <a:gd name="T109" fmla="*/ 397 h 850"/>
                <a:gd name="T110" fmla="*/ 668 w 758"/>
                <a:gd name="T111" fmla="*/ 357 h 850"/>
                <a:gd name="T112" fmla="*/ 680 w 758"/>
                <a:gd name="T113" fmla="*/ 316 h 850"/>
                <a:gd name="T114" fmla="*/ 692 w 758"/>
                <a:gd name="T115" fmla="*/ 272 h 850"/>
                <a:gd name="T116" fmla="*/ 704 w 758"/>
                <a:gd name="T117" fmla="*/ 227 h 850"/>
                <a:gd name="T118" fmla="*/ 716 w 758"/>
                <a:gd name="T119" fmla="*/ 181 h 850"/>
                <a:gd name="T120" fmla="*/ 728 w 758"/>
                <a:gd name="T121" fmla="*/ 132 h 850"/>
                <a:gd name="T122" fmla="*/ 740 w 758"/>
                <a:gd name="T123" fmla="*/ 82 h 850"/>
                <a:gd name="T124" fmla="*/ 751 w 758"/>
                <a:gd name="T125" fmla="*/ 30 h 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58" h="850">
                  <a:moveTo>
                    <a:pt x="0" y="0"/>
                  </a:moveTo>
                  <a:lnTo>
                    <a:pt x="2" y="8"/>
                  </a:lnTo>
                  <a:lnTo>
                    <a:pt x="3" y="15"/>
                  </a:lnTo>
                  <a:lnTo>
                    <a:pt x="5" y="23"/>
                  </a:lnTo>
                  <a:lnTo>
                    <a:pt x="7" y="30"/>
                  </a:lnTo>
                  <a:lnTo>
                    <a:pt x="9" y="38"/>
                  </a:lnTo>
                  <a:lnTo>
                    <a:pt x="10" y="45"/>
                  </a:lnTo>
                  <a:lnTo>
                    <a:pt x="12" y="53"/>
                  </a:lnTo>
                  <a:lnTo>
                    <a:pt x="14" y="60"/>
                  </a:lnTo>
                  <a:lnTo>
                    <a:pt x="15" y="67"/>
                  </a:lnTo>
                  <a:lnTo>
                    <a:pt x="17" y="75"/>
                  </a:lnTo>
                  <a:lnTo>
                    <a:pt x="19" y="82"/>
                  </a:lnTo>
                  <a:lnTo>
                    <a:pt x="20" y="89"/>
                  </a:lnTo>
                  <a:lnTo>
                    <a:pt x="22" y="97"/>
                  </a:lnTo>
                  <a:lnTo>
                    <a:pt x="24" y="104"/>
                  </a:lnTo>
                  <a:lnTo>
                    <a:pt x="26" y="111"/>
                  </a:lnTo>
                  <a:lnTo>
                    <a:pt x="27" y="118"/>
                  </a:lnTo>
                  <a:lnTo>
                    <a:pt x="29" y="125"/>
                  </a:lnTo>
                  <a:lnTo>
                    <a:pt x="31" y="132"/>
                  </a:lnTo>
                  <a:lnTo>
                    <a:pt x="32" y="139"/>
                  </a:lnTo>
                  <a:lnTo>
                    <a:pt x="34" y="146"/>
                  </a:lnTo>
                  <a:lnTo>
                    <a:pt x="36" y="153"/>
                  </a:lnTo>
                  <a:lnTo>
                    <a:pt x="38" y="160"/>
                  </a:lnTo>
                  <a:lnTo>
                    <a:pt x="39" y="167"/>
                  </a:lnTo>
                  <a:lnTo>
                    <a:pt x="41" y="174"/>
                  </a:lnTo>
                  <a:lnTo>
                    <a:pt x="43" y="181"/>
                  </a:lnTo>
                  <a:lnTo>
                    <a:pt x="44" y="187"/>
                  </a:lnTo>
                  <a:lnTo>
                    <a:pt x="46" y="194"/>
                  </a:lnTo>
                  <a:lnTo>
                    <a:pt x="48" y="201"/>
                  </a:lnTo>
                  <a:lnTo>
                    <a:pt x="50" y="208"/>
                  </a:lnTo>
                  <a:lnTo>
                    <a:pt x="51" y="214"/>
                  </a:lnTo>
                  <a:lnTo>
                    <a:pt x="53" y="221"/>
                  </a:lnTo>
                  <a:lnTo>
                    <a:pt x="55" y="227"/>
                  </a:lnTo>
                  <a:lnTo>
                    <a:pt x="56" y="234"/>
                  </a:lnTo>
                  <a:lnTo>
                    <a:pt x="58" y="240"/>
                  </a:lnTo>
                  <a:lnTo>
                    <a:pt x="60" y="247"/>
                  </a:lnTo>
                  <a:lnTo>
                    <a:pt x="61" y="253"/>
                  </a:lnTo>
                  <a:lnTo>
                    <a:pt x="63" y="260"/>
                  </a:lnTo>
                  <a:lnTo>
                    <a:pt x="65" y="266"/>
                  </a:lnTo>
                  <a:lnTo>
                    <a:pt x="67" y="272"/>
                  </a:lnTo>
                  <a:lnTo>
                    <a:pt x="68" y="279"/>
                  </a:lnTo>
                  <a:lnTo>
                    <a:pt x="70" y="285"/>
                  </a:lnTo>
                  <a:lnTo>
                    <a:pt x="72" y="291"/>
                  </a:lnTo>
                  <a:lnTo>
                    <a:pt x="73" y="297"/>
                  </a:lnTo>
                  <a:lnTo>
                    <a:pt x="75" y="304"/>
                  </a:lnTo>
                  <a:lnTo>
                    <a:pt x="77" y="310"/>
                  </a:lnTo>
                  <a:lnTo>
                    <a:pt x="79" y="316"/>
                  </a:lnTo>
                  <a:lnTo>
                    <a:pt x="80" y="322"/>
                  </a:lnTo>
                  <a:lnTo>
                    <a:pt x="82" y="328"/>
                  </a:lnTo>
                  <a:lnTo>
                    <a:pt x="84" y="334"/>
                  </a:lnTo>
                  <a:lnTo>
                    <a:pt x="85" y="340"/>
                  </a:lnTo>
                  <a:lnTo>
                    <a:pt x="87" y="346"/>
                  </a:lnTo>
                  <a:lnTo>
                    <a:pt x="89" y="352"/>
                  </a:lnTo>
                  <a:lnTo>
                    <a:pt x="91" y="357"/>
                  </a:lnTo>
                  <a:lnTo>
                    <a:pt x="92" y="363"/>
                  </a:lnTo>
                  <a:lnTo>
                    <a:pt x="94" y="369"/>
                  </a:lnTo>
                  <a:lnTo>
                    <a:pt x="96" y="375"/>
                  </a:lnTo>
                  <a:lnTo>
                    <a:pt x="97" y="380"/>
                  </a:lnTo>
                  <a:lnTo>
                    <a:pt x="99" y="386"/>
                  </a:lnTo>
                  <a:lnTo>
                    <a:pt x="101" y="392"/>
                  </a:lnTo>
                  <a:lnTo>
                    <a:pt x="102" y="397"/>
                  </a:lnTo>
                  <a:lnTo>
                    <a:pt x="104" y="403"/>
                  </a:lnTo>
                  <a:lnTo>
                    <a:pt x="106" y="408"/>
                  </a:lnTo>
                  <a:lnTo>
                    <a:pt x="108" y="414"/>
                  </a:lnTo>
                  <a:lnTo>
                    <a:pt x="109" y="419"/>
                  </a:lnTo>
                  <a:lnTo>
                    <a:pt x="111" y="425"/>
                  </a:lnTo>
                  <a:lnTo>
                    <a:pt x="113" y="430"/>
                  </a:lnTo>
                  <a:lnTo>
                    <a:pt x="114" y="436"/>
                  </a:lnTo>
                  <a:lnTo>
                    <a:pt x="116" y="441"/>
                  </a:lnTo>
                  <a:lnTo>
                    <a:pt x="118" y="446"/>
                  </a:lnTo>
                  <a:lnTo>
                    <a:pt x="120" y="452"/>
                  </a:lnTo>
                  <a:lnTo>
                    <a:pt x="121" y="457"/>
                  </a:lnTo>
                  <a:lnTo>
                    <a:pt x="123" y="462"/>
                  </a:lnTo>
                  <a:lnTo>
                    <a:pt x="125" y="467"/>
                  </a:lnTo>
                  <a:lnTo>
                    <a:pt x="126" y="472"/>
                  </a:lnTo>
                  <a:lnTo>
                    <a:pt x="128" y="477"/>
                  </a:lnTo>
                  <a:lnTo>
                    <a:pt x="130" y="482"/>
                  </a:lnTo>
                  <a:lnTo>
                    <a:pt x="131" y="487"/>
                  </a:lnTo>
                  <a:lnTo>
                    <a:pt x="133" y="492"/>
                  </a:lnTo>
                  <a:lnTo>
                    <a:pt x="135" y="497"/>
                  </a:lnTo>
                  <a:lnTo>
                    <a:pt x="137" y="502"/>
                  </a:lnTo>
                  <a:lnTo>
                    <a:pt x="138" y="507"/>
                  </a:lnTo>
                  <a:lnTo>
                    <a:pt x="140" y="512"/>
                  </a:lnTo>
                  <a:lnTo>
                    <a:pt x="142" y="517"/>
                  </a:lnTo>
                  <a:lnTo>
                    <a:pt x="143" y="522"/>
                  </a:lnTo>
                  <a:lnTo>
                    <a:pt x="145" y="526"/>
                  </a:lnTo>
                  <a:lnTo>
                    <a:pt x="147" y="531"/>
                  </a:lnTo>
                  <a:lnTo>
                    <a:pt x="149" y="536"/>
                  </a:lnTo>
                  <a:lnTo>
                    <a:pt x="150" y="540"/>
                  </a:lnTo>
                  <a:lnTo>
                    <a:pt x="152" y="545"/>
                  </a:lnTo>
                  <a:lnTo>
                    <a:pt x="154" y="550"/>
                  </a:lnTo>
                  <a:lnTo>
                    <a:pt x="155" y="554"/>
                  </a:lnTo>
                  <a:lnTo>
                    <a:pt x="157" y="559"/>
                  </a:lnTo>
                  <a:lnTo>
                    <a:pt x="159" y="563"/>
                  </a:lnTo>
                  <a:lnTo>
                    <a:pt x="161" y="567"/>
                  </a:lnTo>
                  <a:lnTo>
                    <a:pt x="162" y="572"/>
                  </a:lnTo>
                  <a:lnTo>
                    <a:pt x="164" y="576"/>
                  </a:lnTo>
                  <a:lnTo>
                    <a:pt x="166" y="581"/>
                  </a:lnTo>
                  <a:lnTo>
                    <a:pt x="167" y="585"/>
                  </a:lnTo>
                  <a:lnTo>
                    <a:pt x="169" y="589"/>
                  </a:lnTo>
                  <a:lnTo>
                    <a:pt x="171" y="593"/>
                  </a:lnTo>
                  <a:lnTo>
                    <a:pt x="172" y="598"/>
                  </a:lnTo>
                  <a:lnTo>
                    <a:pt x="174" y="602"/>
                  </a:lnTo>
                  <a:lnTo>
                    <a:pt x="176" y="606"/>
                  </a:lnTo>
                  <a:lnTo>
                    <a:pt x="178" y="610"/>
                  </a:lnTo>
                  <a:lnTo>
                    <a:pt x="179" y="614"/>
                  </a:lnTo>
                  <a:lnTo>
                    <a:pt x="181" y="618"/>
                  </a:lnTo>
                  <a:lnTo>
                    <a:pt x="183" y="622"/>
                  </a:lnTo>
                  <a:lnTo>
                    <a:pt x="184" y="626"/>
                  </a:lnTo>
                  <a:lnTo>
                    <a:pt x="186" y="630"/>
                  </a:lnTo>
                  <a:lnTo>
                    <a:pt x="188" y="634"/>
                  </a:lnTo>
                  <a:lnTo>
                    <a:pt x="190" y="638"/>
                  </a:lnTo>
                  <a:lnTo>
                    <a:pt x="191" y="641"/>
                  </a:lnTo>
                  <a:lnTo>
                    <a:pt x="193" y="645"/>
                  </a:lnTo>
                  <a:lnTo>
                    <a:pt x="195" y="649"/>
                  </a:lnTo>
                  <a:lnTo>
                    <a:pt x="196" y="653"/>
                  </a:lnTo>
                  <a:lnTo>
                    <a:pt x="198" y="656"/>
                  </a:lnTo>
                  <a:lnTo>
                    <a:pt x="200" y="660"/>
                  </a:lnTo>
                  <a:lnTo>
                    <a:pt x="202" y="664"/>
                  </a:lnTo>
                  <a:lnTo>
                    <a:pt x="203" y="667"/>
                  </a:lnTo>
                  <a:lnTo>
                    <a:pt x="205" y="671"/>
                  </a:lnTo>
                  <a:lnTo>
                    <a:pt x="207" y="674"/>
                  </a:lnTo>
                  <a:lnTo>
                    <a:pt x="208" y="678"/>
                  </a:lnTo>
                  <a:lnTo>
                    <a:pt x="210" y="681"/>
                  </a:lnTo>
                  <a:lnTo>
                    <a:pt x="212" y="684"/>
                  </a:lnTo>
                  <a:lnTo>
                    <a:pt x="213" y="688"/>
                  </a:lnTo>
                  <a:lnTo>
                    <a:pt x="215" y="691"/>
                  </a:lnTo>
                  <a:lnTo>
                    <a:pt x="217" y="694"/>
                  </a:lnTo>
                  <a:lnTo>
                    <a:pt x="219" y="698"/>
                  </a:lnTo>
                  <a:lnTo>
                    <a:pt x="220" y="701"/>
                  </a:lnTo>
                  <a:lnTo>
                    <a:pt x="222" y="704"/>
                  </a:lnTo>
                  <a:lnTo>
                    <a:pt x="224" y="707"/>
                  </a:lnTo>
                  <a:lnTo>
                    <a:pt x="225" y="710"/>
                  </a:lnTo>
                  <a:lnTo>
                    <a:pt x="227" y="714"/>
                  </a:lnTo>
                  <a:lnTo>
                    <a:pt x="229" y="717"/>
                  </a:lnTo>
                  <a:lnTo>
                    <a:pt x="231" y="720"/>
                  </a:lnTo>
                  <a:lnTo>
                    <a:pt x="232" y="723"/>
                  </a:lnTo>
                  <a:lnTo>
                    <a:pt x="234" y="726"/>
                  </a:lnTo>
                  <a:lnTo>
                    <a:pt x="236" y="728"/>
                  </a:lnTo>
                  <a:lnTo>
                    <a:pt x="237" y="731"/>
                  </a:lnTo>
                  <a:lnTo>
                    <a:pt x="239" y="734"/>
                  </a:lnTo>
                  <a:lnTo>
                    <a:pt x="241" y="737"/>
                  </a:lnTo>
                  <a:lnTo>
                    <a:pt x="243" y="740"/>
                  </a:lnTo>
                  <a:lnTo>
                    <a:pt x="244" y="742"/>
                  </a:lnTo>
                  <a:lnTo>
                    <a:pt x="246" y="745"/>
                  </a:lnTo>
                  <a:lnTo>
                    <a:pt x="248" y="748"/>
                  </a:lnTo>
                  <a:lnTo>
                    <a:pt x="249" y="750"/>
                  </a:lnTo>
                  <a:lnTo>
                    <a:pt x="251" y="753"/>
                  </a:lnTo>
                  <a:lnTo>
                    <a:pt x="253" y="756"/>
                  </a:lnTo>
                  <a:lnTo>
                    <a:pt x="254" y="758"/>
                  </a:lnTo>
                  <a:lnTo>
                    <a:pt x="256" y="761"/>
                  </a:lnTo>
                  <a:lnTo>
                    <a:pt x="258" y="763"/>
                  </a:lnTo>
                  <a:lnTo>
                    <a:pt x="260" y="766"/>
                  </a:lnTo>
                  <a:lnTo>
                    <a:pt x="261" y="768"/>
                  </a:lnTo>
                  <a:lnTo>
                    <a:pt x="263" y="770"/>
                  </a:lnTo>
                  <a:lnTo>
                    <a:pt x="265" y="773"/>
                  </a:lnTo>
                  <a:lnTo>
                    <a:pt x="266" y="775"/>
                  </a:lnTo>
                  <a:lnTo>
                    <a:pt x="268" y="777"/>
                  </a:lnTo>
                  <a:lnTo>
                    <a:pt x="270" y="779"/>
                  </a:lnTo>
                  <a:lnTo>
                    <a:pt x="272" y="782"/>
                  </a:lnTo>
                  <a:lnTo>
                    <a:pt x="273" y="784"/>
                  </a:lnTo>
                  <a:lnTo>
                    <a:pt x="275" y="786"/>
                  </a:lnTo>
                  <a:lnTo>
                    <a:pt x="277" y="788"/>
                  </a:lnTo>
                  <a:lnTo>
                    <a:pt x="278" y="790"/>
                  </a:lnTo>
                  <a:lnTo>
                    <a:pt x="280" y="792"/>
                  </a:lnTo>
                  <a:lnTo>
                    <a:pt x="282" y="794"/>
                  </a:lnTo>
                  <a:lnTo>
                    <a:pt x="284" y="796"/>
                  </a:lnTo>
                  <a:lnTo>
                    <a:pt x="285" y="798"/>
                  </a:lnTo>
                  <a:lnTo>
                    <a:pt x="287" y="800"/>
                  </a:lnTo>
                  <a:lnTo>
                    <a:pt x="289" y="802"/>
                  </a:lnTo>
                  <a:lnTo>
                    <a:pt x="290" y="803"/>
                  </a:lnTo>
                  <a:lnTo>
                    <a:pt x="292" y="805"/>
                  </a:lnTo>
                  <a:lnTo>
                    <a:pt x="294" y="807"/>
                  </a:lnTo>
                  <a:lnTo>
                    <a:pt x="295" y="809"/>
                  </a:lnTo>
                  <a:lnTo>
                    <a:pt x="297" y="810"/>
                  </a:lnTo>
                  <a:lnTo>
                    <a:pt x="299" y="812"/>
                  </a:lnTo>
                  <a:lnTo>
                    <a:pt x="301" y="814"/>
                  </a:lnTo>
                  <a:lnTo>
                    <a:pt x="302" y="815"/>
                  </a:lnTo>
                  <a:lnTo>
                    <a:pt x="304" y="817"/>
                  </a:lnTo>
                  <a:lnTo>
                    <a:pt x="306" y="818"/>
                  </a:lnTo>
                  <a:lnTo>
                    <a:pt x="307" y="820"/>
                  </a:lnTo>
                  <a:lnTo>
                    <a:pt x="309" y="821"/>
                  </a:lnTo>
                  <a:lnTo>
                    <a:pt x="311" y="823"/>
                  </a:lnTo>
                  <a:lnTo>
                    <a:pt x="313" y="824"/>
                  </a:lnTo>
                  <a:lnTo>
                    <a:pt x="314" y="825"/>
                  </a:lnTo>
                  <a:lnTo>
                    <a:pt x="316" y="827"/>
                  </a:lnTo>
                  <a:lnTo>
                    <a:pt x="318" y="828"/>
                  </a:lnTo>
                  <a:lnTo>
                    <a:pt x="319" y="829"/>
                  </a:lnTo>
                  <a:lnTo>
                    <a:pt x="321" y="830"/>
                  </a:lnTo>
                  <a:lnTo>
                    <a:pt x="323" y="831"/>
                  </a:lnTo>
                  <a:lnTo>
                    <a:pt x="324" y="832"/>
                  </a:lnTo>
                  <a:lnTo>
                    <a:pt x="326" y="834"/>
                  </a:lnTo>
                  <a:lnTo>
                    <a:pt x="328" y="835"/>
                  </a:lnTo>
                  <a:lnTo>
                    <a:pt x="330" y="836"/>
                  </a:lnTo>
                  <a:lnTo>
                    <a:pt x="331" y="837"/>
                  </a:lnTo>
                  <a:lnTo>
                    <a:pt x="333" y="838"/>
                  </a:lnTo>
                  <a:lnTo>
                    <a:pt x="335" y="838"/>
                  </a:lnTo>
                  <a:lnTo>
                    <a:pt x="336" y="839"/>
                  </a:lnTo>
                  <a:lnTo>
                    <a:pt x="338" y="840"/>
                  </a:lnTo>
                  <a:lnTo>
                    <a:pt x="340" y="841"/>
                  </a:lnTo>
                  <a:lnTo>
                    <a:pt x="342" y="842"/>
                  </a:lnTo>
                  <a:lnTo>
                    <a:pt x="343" y="843"/>
                  </a:lnTo>
                  <a:lnTo>
                    <a:pt x="345" y="843"/>
                  </a:lnTo>
                  <a:lnTo>
                    <a:pt x="347" y="844"/>
                  </a:lnTo>
                  <a:lnTo>
                    <a:pt x="348" y="845"/>
                  </a:lnTo>
                  <a:lnTo>
                    <a:pt x="350" y="845"/>
                  </a:lnTo>
                  <a:lnTo>
                    <a:pt x="352" y="846"/>
                  </a:lnTo>
                  <a:lnTo>
                    <a:pt x="354" y="846"/>
                  </a:lnTo>
                  <a:lnTo>
                    <a:pt x="355" y="847"/>
                  </a:lnTo>
                  <a:lnTo>
                    <a:pt x="357" y="847"/>
                  </a:lnTo>
                  <a:lnTo>
                    <a:pt x="359" y="848"/>
                  </a:lnTo>
                  <a:lnTo>
                    <a:pt x="360" y="848"/>
                  </a:lnTo>
                  <a:lnTo>
                    <a:pt x="362" y="848"/>
                  </a:lnTo>
                  <a:lnTo>
                    <a:pt x="364" y="849"/>
                  </a:lnTo>
                  <a:lnTo>
                    <a:pt x="365" y="849"/>
                  </a:lnTo>
                  <a:lnTo>
                    <a:pt x="367" y="849"/>
                  </a:lnTo>
                  <a:lnTo>
                    <a:pt x="369" y="850"/>
                  </a:lnTo>
                  <a:lnTo>
                    <a:pt x="371" y="850"/>
                  </a:lnTo>
                  <a:lnTo>
                    <a:pt x="372" y="850"/>
                  </a:lnTo>
                  <a:lnTo>
                    <a:pt x="374" y="850"/>
                  </a:lnTo>
                  <a:lnTo>
                    <a:pt x="376" y="850"/>
                  </a:lnTo>
                  <a:lnTo>
                    <a:pt x="377" y="850"/>
                  </a:lnTo>
                  <a:lnTo>
                    <a:pt x="379" y="850"/>
                  </a:lnTo>
                  <a:lnTo>
                    <a:pt x="381" y="850"/>
                  </a:lnTo>
                  <a:lnTo>
                    <a:pt x="383" y="850"/>
                  </a:lnTo>
                  <a:lnTo>
                    <a:pt x="384" y="850"/>
                  </a:lnTo>
                  <a:lnTo>
                    <a:pt x="386" y="850"/>
                  </a:lnTo>
                  <a:lnTo>
                    <a:pt x="388" y="850"/>
                  </a:lnTo>
                  <a:lnTo>
                    <a:pt x="389" y="850"/>
                  </a:lnTo>
                  <a:lnTo>
                    <a:pt x="391" y="849"/>
                  </a:lnTo>
                  <a:lnTo>
                    <a:pt x="393" y="849"/>
                  </a:lnTo>
                  <a:lnTo>
                    <a:pt x="395" y="849"/>
                  </a:lnTo>
                  <a:lnTo>
                    <a:pt x="396" y="848"/>
                  </a:lnTo>
                  <a:lnTo>
                    <a:pt x="398" y="848"/>
                  </a:lnTo>
                  <a:lnTo>
                    <a:pt x="400" y="848"/>
                  </a:lnTo>
                  <a:lnTo>
                    <a:pt x="401" y="847"/>
                  </a:lnTo>
                  <a:lnTo>
                    <a:pt x="403" y="847"/>
                  </a:lnTo>
                  <a:lnTo>
                    <a:pt x="405" y="846"/>
                  </a:lnTo>
                  <a:lnTo>
                    <a:pt x="406" y="846"/>
                  </a:lnTo>
                  <a:lnTo>
                    <a:pt x="408" y="845"/>
                  </a:lnTo>
                  <a:lnTo>
                    <a:pt x="410" y="845"/>
                  </a:lnTo>
                  <a:lnTo>
                    <a:pt x="412" y="844"/>
                  </a:lnTo>
                  <a:lnTo>
                    <a:pt x="413" y="843"/>
                  </a:lnTo>
                  <a:lnTo>
                    <a:pt x="415" y="843"/>
                  </a:lnTo>
                  <a:lnTo>
                    <a:pt x="417" y="842"/>
                  </a:lnTo>
                  <a:lnTo>
                    <a:pt x="418" y="841"/>
                  </a:lnTo>
                  <a:lnTo>
                    <a:pt x="420" y="840"/>
                  </a:lnTo>
                  <a:lnTo>
                    <a:pt x="422" y="839"/>
                  </a:lnTo>
                  <a:lnTo>
                    <a:pt x="424" y="838"/>
                  </a:lnTo>
                  <a:lnTo>
                    <a:pt x="425" y="838"/>
                  </a:lnTo>
                  <a:lnTo>
                    <a:pt x="427" y="837"/>
                  </a:lnTo>
                  <a:lnTo>
                    <a:pt x="429" y="836"/>
                  </a:lnTo>
                  <a:lnTo>
                    <a:pt x="430" y="835"/>
                  </a:lnTo>
                  <a:lnTo>
                    <a:pt x="432" y="834"/>
                  </a:lnTo>
                  <a:lnTo>
                    <a:pt x="434" y="832"/>
                  </a:lnTo>
                  <a:lnTo>
                    <a:pt x="436" y="831"/>
                  </a:lnTo>
                  <a:lnTo>
                    <a:pt x="437" y="830"/>
                  </a:lnTo>
                  <a:lnTo>
                    <a:pt x="439" y="829"/>
                  </a:lnTo>
                  <a:lnTo>
                    <a:pt x="441" y="828"/>
                  </a:lnTo>
                  <a:lnTo>
                    <a:pt x="442" y="827"/>
                  </a:lnTo>
                  <a:lnTo>
                    <a:pt x="444" y="825"/>
                  </a:lnTo>
                  <a:lnTo>
                    <a:pt x="446" y="824"/>
                  </a:lnTo>
                  <a:lnTo>
                    <a:pt x="447" y="823"/>
                  </a:lnTo>
                  <a:lnTo>
                    <a:pt x="449" y="821"/>
                  </a:lnTo>
                  <a:lnTo>
                    <a:pt x="451" y="820"/>
                  </a:lnTo>
                  <a:lnTo>
                    <a:pt x="453" y="818"/>
                  </a:lnTo>
                  <a:lnTo>
                    <a:pt x="454" y="817"/>
                  </a:lnTo>
                  <a:lnTo>
                    <a:pt x="456" y="815"/>
                  </a:lnTo>
                  <a:lnTo>
                    <a:pt x="458" y="814"/>
                  </a:lnTo>
                  <a:lnTo>
                    <a:pt x="459" y="812"/>
                  </a:lnTo>
                  <a:lnTo>
                    <a:pt x="461" y="810"/>
                  </a:lnTo>
                  <a:lnTo>
                    <a:pt x="463" y="809"/>
                  </a:lnTo>
                  <a:lnTo>
                    <a:pt x="465" y="807"/>
                  </a:lnTo>
                  <a:lnTo>
                    <a:pt x="466" y="805"/>
                  </a:lnTo>
                  <a:lnTo>
                    <a:pt x="468" y="803"/>
                  </a:lnTo>
                  <a:lnTo>
                    <a:pt x="470" y="802"/>
                  </a:lnTo>
                  <a:lnTo>
                    <a:pt x="471" y="800"/>
                  </a:lnTo>
                  <a:lnTo>
                    <a:pt x="473" y="798"/>
                  </a:lnTo>
                  <a:lnTo>
                    <a:pt x="475" y="796"/>
                  </a:lnTo>
                  <a:lnTo>
                    <a:pt x="476" y="794"/>
                  </a:lnTo>
                  <a:lnTo>
                    <a:pt x="478" y="792"/>
                  </a:lnTo>
                  <a:lnTo>
                    <a:pt x="480" y="790"/>
                  </a:lnTo>
                  <a:lnTo>
                    <a:pt x="482" y="788"/>
                  </a:lnTo>
                  <a:lnTo>
                    <a:pt x="483" y="786"/>
                  </a:lnTo>
                  <a:lnTo>
                    <a:pt x="485" y="784"/>
                  </a:lnTo>
                  <a:lnTo>
                    <a:pt x="487" y="782"/>
                  </a:lnTo>
                  <a:lnTo>
                    <a:pt x="488" y="779"/>
                  </a:lnTo>
                  <a:lnTo>
                    <a:pt x="490" y="777"/>
                  </a:lnTo>
                  <a:lnTo>
                    <a:pt x="492" y="775"/>
                  </a:lnTo>
                  <a:lnTo>
                    <a:pt x="494" y="773"/>
                  </a:lnTo>
                  <a:lnTo>
                    <a:pt x="495" y="770"/>
                  </a:lnTo>
                  <a:lnTo>
                    <a:pt x="497" y="768"/>
                  </a:lnTo>
                  <a:lnTo>
                    <a:pt x="499" y="766"/>
                  </a:lnTo>
                  <a:lnTo>
                    <a:pt x="500" y="763"/>
                  </a:lnTo>
                  <a:lnTo>
                    <a:pt x="502" y="761"/>
                  </a:lnTo>
                  <a:lnTo>
                    <a:pt x="504" y="758"/>
                  </a:lnTo>
                  <a:lnTo>
                    <a:pt x="506" y="756"/>
                  </a:lnTo>
                  <a:lnTo>
                    <a:pt x="507" y="753"/>
                  </a:lnTo>
                  <a:lnTo>
                    <a:pt x="509" y="750"/>
                  </a:lnTo>
                  <a:lnTo>
                    <a:pt x="511" y="748"/>
                  </a:lnTo>
                  <a:lnTo>
                    <a:pt x="512" y="745"/>
                  </a:lnTo>
                  <a:lnTo>
                    <a:pt x="514" y="742"/>
                  </a:lnTo>
                  <a:lnTo>
                    <a:pt x="516" y="740"/>
                  </a:lnTo>
                  <a:lnTo>
                    <a:pt x="517" y="737"/>
                  </a:lnTo>
                  <a:lnTo>
                    <a:pt x="519" y="734"/>
                  </a:lnTo>
                  <a:lnTo>
                    <a:pt x="521" y="731"/>
                  </a:lnTo>
                  <a:lnTo>
                    <a:pt x="523" y="728"/>
                  </a:lnTo>
                  <a:lnTo>
                    <a:pt x="524" y="726"/>
                  </a:lnTo>
                  <a:lnTo>
                    <a:pt x="526" y="723"/>
                  </a:lnTo>
                  <a:lnTo>
                    <a:pt x="528" y="720"/>
                  </a:lnTo>
                  <a:lnTo>
                    <a:pt x="529" y="717"/>
                  </a:lnTo>
                  <a:lnTo>
                    <a:pt x="531" y="714"/>
                  </a:lnTo>
                  <a:lnTo>
                    <a:pt x="533" y="710"/>
                  </a:lnTo>
                  <a:lnTo>
                    <a:pt x="535" y="707"/>
                  </a:lnTo>
                  <a:lnTo>
                    <a:pt x="536" y="704"/>
                  </a:lnTo>
                  <a:lnTo>
                    <a:pt x="538" y="701"/>
                  </a:lnTo>
                  <a:lnTo>
                    <a:pt x="540" y="698"/>
                  </a:lnTo>
                  <a:lnTo>
                    <a:pt x="541" y="694"/>
                  </a:lnTo>
                  <a:lnTo>
                    <a:pt x="543" y="691"/>
                  </a:lnTo>
                  <a:lnTo>
                    <a:pt x="545" y="688"/>
                  </a:lnTo>
                  <a:lnTo>
                    <a:pt x="547" y="684"/>
                  </a:lnTo>
                  <a:lnTo>
                    <a:pt x="548" y="681"/>
                  </a:lnTo>
                  <a:lnTo>
                    <a:pt x="550" y="678"/>
                  </a:lnTo>
                  <a:lnTo>
                    <a:pt x="552" y="674"/>
                  </a:lnTo>
                  <a:lnTo>
                    <a:pt x="553" y="671"/>
                  </a:lnTo>
                  <a:lnTo>
                    <a:pt x="555" y="667"/>
                  </a:lnTo>
                  <a:lnTo>
                    <a:pt x="557" y="664"/>
                  </a:lnTo>
                  <a:lnTo>
                    <a:pt x="558" y="660"/>
                  </a:lnTo>
                  <a:lnTo>
                    <a:pt x="560" y="656"/>
                  </a:lnTo>
                  <a:lnTo>
                    <a:pt x="562" y="653"/>
                  </a:lnTo>
                  <a:lnTo>
                    <a:pt x="564" y="649"/>
                  </a:lnTo>
                  <a:lnTo>
                    <a:pt x="565" y="645"/>
                  </a:lnTo>
                  <a:lnTo>
                    <a:pt x="567" y="641"/>
                  </a:lnTo>
                  <a:lnTo>
                    <a:pt x="569" y="638"/>
                  </a:lnTo>
                  <a:lnTo>
                    <a:pt x="570" y="634"/>
                  </a:lnTo>
                  <a:lnTo>
                    <a:pt x="572" y="630"/>
                  </a:lnTo>
                  <a:lnTo>
                    <a:pt x="574" y="626"/>
                  </a:lnTo>
                  <a:lnTo>
                    <a:pt x="576" y="622"/>
                  </a:lnTo>
                  <a:lnTo>
                    <a:pt x="577" y="618"/>
                  </a:lnTo>
                  <a:lnTo>
                    <a:pt x="579" y="614"/>
                  </a:lnTo>
                  <a:lnTo>
                    <a:pt x="581" y="610"/>
                  </a:lnTo>
                  <a:lnTo>
                    <a:pt x="582" y="606"/>
                  </a:lnTo>
                  <a:lnTo>
                    <a:pt x="584" y="602"/>
                  </a:lnTo>
                  <a:lnTo>
                    <a:pt x="586" y="598"/>
                  </a:lnTo>
                  <a:lnTo>
                    <a:pt x="588" y="593"/>
                  </a:lnTo>
                  <a:lnTo>
                    <a:pt x="589" y="589"/>
                  </a:lnTo>
                  <a:lnTo>
                    <a:pt x="591" y="585"/>
                  </a:lnTo>
                  <a:lnTo>
                    <a:pt x="593" y="581"/>
                  </a:lnTo>
                  <a:lnTo>
                    <a:pt x="594" y="576"/>
                  </a:lnTo>
                  <a:lnTo>
                    <a:pt x="596" y="572"/>
                  </a:lnTo>
                  <a:lnTo>
                    <a:pt x="598" y="567"/>
                  </a:lnTo>
                  <a:lnTo>
                    <a:pt x="599" y="563"/>
                  </a:lnTo>
                  <a:lnTo>
                    <a:pt x="601" y="559"/>
                  </a:lnTo>
                  <a:lnTo>
                    <a:pt x="603" y="554"/>
                  </a:lnTo>
                  <a:lnTo>
                    <a:pt x="605" y="550"/>
                  </a:lnTo>
                  <a:lnTo>
                    <a:pt x="606" y="545"/>
                  </a:lnTo>
                  <a:lnTo>
                    <a:pt x="608" y="540"/>
                  </a:lnTo>
                  <a:lnTo>
                    <a:pt x="610" y="536"/>
                  </a:lnTo>
                  <a:lnTo>
                    <a:pt x="611" y="531"/>
                  </a:lnTo>
                  <a:lnTo>
                    <a:pt x="613" y="526"/>
                  </a:lnTo>
                  <a:lnTo>
                    <a:pt x="615" y="522"/>
                  </a:lnTo>
                  <a:lnTo>
                    <a:pt x="617" y="517"/>
                  </a:lnTo>
                  <a:lnTo>
                    <a:pt x="618" y="512"/>
                  </a:lnTo>
                  <a:lnTo>
                    <a:pt x="620" y="507"/>
                  </a:lnTo>
                  <a:lnTo>
                    <a:pt x="622" y="502"/>
                  </a:lnTo>
                  <a:lnTo>
                    <a:pt x="623" y="497"/>
                  </a:lnTo>
                  <a:lnTo>
                    <a:pt x="625" y="492"/>
                  </a:lnTo>
                  <a:lnTo>
                    <a:pt x="627" y="487"/>
                  </a:lnTo>
                  <a:lnTo>
                    <a:pt x="629" y="482"/>
                  </a:lnTo>
                  <a:lnTo>
                    <a:pt x="630" y="477"/>
                  </a:lnTo>
                  <a:lnTo>
                    <a:pt x="632" y="472"/>
                  </a:lnTo>
                  <a:lnTo>
                    <a:pt x="634" y="467"/>
                  </a:lnTo>
                  <a:lnTo>
                    <a:pt x="635" y="462"/>
                  </a:lnTo>
                  <a:lnTo>
                    <a:pt x="637" y="457"/>
                  </a:lnTo>
                  <a:lnTo>
                    <a:pt x="639" y="452"/>
                  </a:lnTo>
                  <a:lnTo>
                    <a:pt x="640" y="446"/>
                  </a:lnTo>
                  <a:lnTo>
                    <a:pt x="642" y="441"/>
                  </a:lnTo>
                  <a:lnTo>
                    <a:pt x="644" y="436"/>
                  </a:lnTo>
                  <a:lnTo>
                    <a:pt x="646" y="430"/>
                  </a:lnTo>
                  <a:lnTo>
                    <a:pt x="647" y="425"/>
                  </a:lnTo>
                  <a:lnTo>
                    <a:pt x="649" y="419"/>
                  </a:lnTo>
                  <a:lnTo>
                    <a:pt x="651" y="414"/>
                  </a:lnTo>
                  <a:lnTo>
                    <a:pt x="652" y="408"/>
                  </a:lnTo>
                  <a:lnTo>
                    <a:pt x="654" y="403"/>
                  </a:lnTo>
                  <a:lnTo>
                    <a:pt x="656" y="397"/>
                  </a:lnTo>
                  <a:lnTo>
                    <a:pt x="658" y="392"/>
                  </a:lnTo>
                  <a:lnTo>
                    <a:pt x="659" y="386"/>
                  </a:lnTo>
                  <a:lnTo>
                    <a:pt x="661" y="380"/>
                  </a:lnTo>
                  <a:lnTo>
                    <a:pt x="663" y="375"/>
                  </a:lnTo>
                  <a:lnTo>
                    <a:pt x="664" y="369"/>
                  </a:lnTo>
                  <a:lnTo>
                    <a:pt x="666" y="363"/>
                  </a:lnTo>
                  <a:lnTo>
                    <a:pt x="668" y="357"/>
                  </a:lnTo>
                  <a:lnTo>
                    <a:pt x="669" y="352"/>
                  </a:lnTo>
                  <a:lnTo>
                    <a:pt x="671" y="346"/>
                  </a:lnTo>
                  <a:lnTo>
                    <a:pt x="673" y="340"/>
                  </a:lnTo>
                  <a:lnTo>
                    <a:pt x="675" y="334"/>
                  </a:lnTo>
                  <a:lnTo>
                    <a:pt x="676" y="328"/>
                  </a:lnTo>
                  <a:lnTo>
                    <a:pt x="678" y="322"/>
                  </a:lnTo>
                  <a:lnTo>
                    <a:pt x="680" y="316"/>
                  </a:lnTo>
                  <a:lnTo>
                    <a:pt x="681" y="310"/>
                  </a:lnTo>
                  <a:lnTo>
                    <a:pt x="683" y="304"/>
                  </a:lnTo>
                  <a:lnTo>
                    <a:pt x="685" y="297"/>
                  </a:lnTo>
                  <a:lnTo>
                    <a:pt x="687" y="291"/>
                  </a:lnTo>
                  <a:lnTo>
                    <a:pt x="688" y="285"/>
                  </a:lnTo>
                  <a:lnTo>
                    <a:pt x="690" y="279"/>
                  </a:lnTo>
                  <a:lnTo>
                    <a:pt x="692" y="272"/>
                  </a:lnTo>
                  <a:lnTo>
                    <a:pt x="693" y="266"/>
                  </a:lnTo>
                  <a:lnTo>
                    <a:pt x="695" y="260"/>
                  </a:lnTo>
                  <a:lnTo>
                    <a:pt x="697" y="253"/>
                  </a:lnTo>
                  <a:lnTo>
                    <a:pt x="699" y="247"/>
                  </a:lnTo>
                  <a:lnTo>
                    <a:pt x="700" y="240"/>
                  </a:lnTo>
                  <a:lnTo>
                    <a:pt x="702" y="234"/>
                  </a:lnTo>
                  <a:lnTo>
                    <a:pt x="704" y="227"/>
                  </a:lnTo>
                  <a:lnTo>
                    <a:pt x="705" y="221"/>
                  </a:lnTo>
                  <a:lnTo>
                    <a:pt x="707" y="214"/>
                  </a:lnTo>
                  <a:lnTo>
                    <a:pt x="709" y="208"/>
                  </a:lnTo>
                  <a:lnTo>
                    <a:pt x="710" y="201"/>
                  </a:lnTo>
                  <a:lnTo>
                    <a:pt x="712" y="194"/>
                  </a:lnTo>
                  <a:lnTo>
                    <a:pt x="714" y="187"/>
                  </a:lnTo>
                  <a:lnTo>
                    <a:pt x="716" y="181"/>
                  </a:lnTo>
                  <a:lnTo>
                    <a:pt x="717" y="174"/>
                  </a:lnTo>
                  <a:lnTo>
                    <a:pt x="719" y="167"/>
                  </a:lnTo>
                  <a:lnTo>
                    <a:pt x="721" y="160"/>
                  </a:lnTo>
                  <a:lnTo>
                    <a:pt x="722" y="153"/>
                  </a:lnTo>
                  <a:lnTo>
                    <a:pt x="724" y="146"/>
                  </a:lnTo>
                  <a:lnTo>
                    <a:pt x="726" y="139"/>
                  </a:lnTo>
                  <a:lnTo>
                    <a:pt x="728" y="132"/>
                  </a:lnTo>
                  <a:lnTo>
                    <a:pt x="729" y="125"/>
                  </a:lnTo>
                  <a:lnTo>
                    <a:pt x="731" y="118"/>
                  </a:lnTo>
                  <a:lnTo>
                    <a:pt x="733" y="111"/>
                  </a:lnTo>
                  <a:lnTo>
                    <a:pt x="734" y="104"/>
                  </a:lnTo>
                  <a:lnTo>
                    <a:pt x="736" y="97"/>
                  </a:lnTo>
                  <a:lnTo>
                    <a:pt x="738" y="89"/>
                  </a:lnTo>
                  <a:lnTo>
                    <a:pt x="740" y="82"/>
                  </a:lnTo>
                  <a:lnTo>
                    <a:pt x="741" y="75"/>
                  </a:lnTo>
                  <a:lnTo>
                    <a:pt x="743" y="67"/>
                  </a:lnTo>
                  <a:lnTo>
                    <a:pt x="745" y="60"/>
                  </a:lnTo>
                  <a:lnTo>
                    <a:pt x="746" y="53"/>
                  </a:lnTo>
                  <a:lnTo>
                    <a:pt x="748" y="45"/>
                  </a:lnTo>
                  <a:lnTo>
                    <a:pt x="750" y="38"/>
                  </a:lnTo>
                  <a:lnTo>
                    <a:pt x="751" y="30"/>
                  </a:lnTo>
                  <a:lnTo>
                    <a:pt x="753" y="23"/>
                  </a:lnTo>
                  <a:lnTo>
                    <a:pt x="755" y="15"/>
                  </a:lnTo>
                  <a:lnTo>
                    <a:pt x="757" y="8"/>
                  </a:lnTo>
                  <a:lnTo>
                    <a:pt x="758" y="0"/>
                  </a:lnTo>
                </a:path>
              </a:pathLst>
            </a:custGeom>
            <a:noFill/>
            <a:ln w="7938" cap="rnd">
              <a:solidFill>
                <a:srgbClr val="808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A73F6E0-2EF7-45F8-A35C-0180D938B5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7" y="704"/>
              <a:ext cx="758" cy="850"/>
            </a:xfrm>
            <a:custGeom>
              <a:avLst/>
              <a:gdLst>
                <a:gd name="T0" fmla="*/ 10 w 758"/>
                <a:gd name="T1" fmla="*/ 45 h 850"/>
                <a:gd name="T2" fmla="*/ 22 w 758"/>
                <a:gd name="T3" fmla="*/ 97 h 850"/>
                <a:gd name="T4" fmla="*/ 34 w 758"/>
                <a:gd name="T5" fmla="*/ 146 h 850"/>
                <a:gd name="T6" fmla="*/ 46 w 758"/>
                <a:gd name="T7" fmla="*/ 194 h 850"/>
                <a:gd name="T8" fmla="*/ 58 w 758"/>
                <a:gd name="T9" fmla="*/ 240 h 850"/>
                <a:gd name="T10" fmla="*/ 70 w 758"/>
                <a:gd name="T11" fmla="*/ 285 h 850"/>
                <a:gd name="T12" fmla="*/ 82 w 758"/>
                <a:gd name="T13" fmla="*/ 328 h 850"/>
                <a:gd name="T14" fmla="*/ 94 w 758"/>
                <a:gd name="T15" fmla="*/ 369 h 850"/>
                <a:gd name="T16" fmla="*/ 106 w 758"/>
                <a:gd name="T17" fmla="*/ 408 h 850"/>
                <a:gd name="T18" fmla="*/ 118 w 758"/>
                <a:gd name="T19" fmla="*/ 446 h 850"/>
                <a:gd name="T20" fmla="*/ 130 w 758"/>
                <a:gd name="T21" fmla="*/ 482 h 850"/>
                <a:gd name="T22" fmla="*/ 142 w 758"/>
                <a:gd name="T23" fmla="*/ 517 h 850"/>
                <a:gd name="T24" fmla="*/ 154 w 758"/>
                <a:gd name="T25" fmla="*/ 550 h 850"/>
                <a:gd name="T26" fmla="*/ 166 w 758"/>
                <a:gd name="T27" fmla="*/ 581 h 850"/>
                <a:gd name="T28" fmla="*/ 178 w 758"/>
                <a:gd name="T29" fmla="*/ 610 h 850"/>
                <a:gd name="T30" fmla="*/ 190 w 758"/>
                <a:gd name="T31" fmla="*/ 638 h 850"/>
                <a:gd name="T32" fmla="*/ 202 w 758"/>
                <a:gd name="T33" fmla="*/ 664 h 850"/>
                <a:gd name="T34" fmla="*/ 213 w 758"/>
                <a:gd name="T35" fmla="*/ 688 h 850"/>
                <a:gd name="T36" fmla="*/ 225 w 758"/>
                <a:gd name="T37" fmla="*/ 710 h 850"/>
                <a:gd name="T38" fmla="*/ 237 w 758"/>
                <a:gd name="T39" fmla="*/ 731 h 850"/>
                <a:gd name="T40" fmla="*/ 249 w 758"/>
                <a:gd name="T41" fmla="*/ 750 h 850"/>
                <a:gd name="T42" fmla="*/ 261 w 758"/>
                <a:gd name="T43" fmla="*/ 768 h 850"/>
                <a:gd name="T44" fmla="*/ 273 w 758"/>
                <a:gd name="T45" fmla="*/ 784 h 850"/>
                <a:gd name="T46" fmla="*/ 285 w 758"/>
                <a:gd name="T47" fmla="*/ 798 h 850"/>
                <a:gd name="T48" fmla="*/ 297 w 758"/>
                <a:gd name="T49" fmla="*/ 810 h 850"/>
                <a:gd name="T50" fmla="*/ 309 w 758"/>
                <a:gd name="T51" fmla="*/ 821 h 850"/>
                <a:gd name="T52" fmla="*/ 321 w 758"/>
                <a:gd name="T53" fmla="*/ 830 h 850"/>
                <a:gd name="T54" fmla="*/ 333 w 758"/>
                <a:gd name="T55" fmla="*/ 838 h 850"/>
                <a:gd name="T56" fmla="*/ 345 w 758"/>
                <a:gd name="T57" fmla="*/ 843 h 850"/>
                <a:gd name="T58" fmla="*/ 357 w 758"/>
                <a:gd name="T59" fmla="*/ 847 h 850"/>
                <a:gd name="T60" fmla="*/ 369 w 758"/>
                <a:gd name="T61" fmla="*/ 850 h 850"/>
                <a:gd name="T62" fmla="*/ 381 w 758"/>
                <a:gd name="T63" fmla="*/ 850 h 850"/>
                <a:gd name="T64" fmla="*/ 393 w 758"/>
                <a:gd name="T65" fmla="*/ 849 h 850"/>
                <a:gd name="T66" fmla="*/ 405 w 758"/>
                <a:gd name="T67" fmla="*/ 846 h 850"/>
                <a:gd name="T68" fmla="*/ 417 w 758"/>
                <a:gd name="T69" fmla="*/ 842 h 850"/>
                <a:gd name="T70" fmla="*/ 429 w 758"/>
                <a:gd name="T71" fmla="*/ 836 h 850"/>
                <a:gd name="T72" fmla="*/ 441 w 758"/>
                <a:gd name="T73" fmla="*/ 828 h 850"/>
                <a:gd name="T74" fmla="*/ 453 w 758"/>
                <a:gd name="T75" fmla="*/ 818 h 850"/>
                <a:gd name="T76" fmla="*/ 465 w 758"/>
                <a:gd name="T77" fmla="*/ 807 h 850"/>
                <a:gd name="T78" fmla="*/ 476 w 758"/>
                <a:gd name="T79" fmla="*/ 794 h 850"/>
                <a:gd name="T80" fmla="*/ 488 w 758"/>
                <a:gd name="T81" fmla="*/ 779 h 850"/>
                <a:gd name="T82" fmla="*/ 500 w 758"/>
                <a:gd name="T83" fmla="*/ 763 h 850"/>
                <a:gd name="T84" fmla="*/ 512 w 758"/>
                <a:gd name="T85" fmla="*/ 745 h 850"/>
                <a:gd name="T86" fmla="*/ 524 w 758"/>
                <a:gd name="T87" fmla="*/ 726 h 850"/>
                <a:gd name="T88" fmla="*/ 536 w 758"/>
                <a:gd name="T89" fmla="*/ 704 h 850"/>
                <a:gd name="T90" fmla="*/ 548 w 758"/>
                <a:gd name="T91" fmla="*/ 681 h 850"/>
                <a:gd name="T92" fmla="*/ 560 w 758"/>
                <a:gd name="T93" fmla="*/ 656 h 850"/>
                <a:gd name="T94" fmla="*/ 572 w 758"/>
                <a:gd name="T95" fmla="*/ 630 h 850"/>
                <a:gd name="T96" fmla="*/ 584 w 758"/>
                <a:gd name="T97" fmla="*/ 602 h 850"/>
                <a:gd name="T98" fmla="*/ 596 w 758"/>
                <a:gd name="T99" fmla="*/ 572 h 850"/>
                <a:gd name="T100" fmla="*/ 608 w 758"/>
                <a:gd name="T101" fmla="*/ 540 h 850"/>
                <a:gd name="T102" fmla="*/ 620 w 758"/>
                <a:gd name="T103" fmla="*/ 507 h 850"/>
                <a:gd name="T104" fmla="*/ 632 w 758"/>
                <a:gd name="T105" fmla="*/ 472 h 850"/>
                <a:gd name="T106" fmla="*/ 644 w 758"/>
                <a:gd name="T107" fmla="*/ 436 h 850"/>
                <a:gd name="T108" fmla="*/ 656 w 758"/>
                <a:gd name="T109" fmla="*/ 397 h 850"/>
                <a:gd name="T110" fmla="*/ 668 w 758"/>
                <a:gd name="T111" fmla="*/ 357 h 850"/>
                <a:gd name="T112" fmla="*/ 680 w 758"/>
                <a:gd name="T113" fmla="*/ 316 h 850"/>
                <a:gd name="T114" fmla="*/ 692 w 758"/>
                <a:gd name="T115" fmla="*/ 272 h 850"/>
                <a:gd name="T116" fmla="*/ 704 w 758"/>
                <a:gd name="T117" fmla="*/ 227 h 850"/>
                <a:gd name="T118" fmla="*/ 716 w 758"/>
                <a:gd name="T119" fmla="*/ 181 h 850"/>
                <a:gd name="T120" fmla="*/ 728 w 758"/>
                <a:gd name="T121" fmla="*/ 132 h 850"/>
                <a:gd name="T122" fmla="*/ 740 w 758"/>
                <a:gd name="T123" fmla="*/ 82 h 850"/>
                <a:gd name="T124" fmla="*/ 751 w 758"/>
                <a:gd name="T125" fmla="*/ 30 h 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58" h="850">
                  <a:moveTo>
                    <a:pt x="0" y="0"/>
                  </a:moveTo>
                  <a:lnTo>
                    <a:pt x="2" y="8"/>
                  </a:lnTo>
                  <a:lnTo>
                    <a:pt x="3" y="15"/>
                  </a:lnTo>
                  <a:lnTo>
                    <a:pt x="5" y="23"/>
                  </a:lnTo>
                  <a:lnTo>
                    <a:pt x="7" y="30"/>
                  </a:lnTo>
                  <a:lnTo>
                    <a:pt x="9" y="38"/>
                  </a:lnTo>
                  <a:lnTo>
                    <a:pt x="10" y="45"/>
                  </a:lnTo>
                  <a:lnTo>
                    <a:pt x="12" y="53"/>
                  </a:lnTo>
                  <a:lnTo>
                    <a:pt x="14" y="60"/>
                  </a:lnTo>
                  <a:lnTo>
                    <a:pt x="15" y="67"/>
                  </a:lnTo>
                  <a:lnTo>
                    <a:pt x="17" y="75"/>
                  </a:lnTo>
                  <a:lnTo>
                    <a:pt x="19" y="82"/>
                  </a:lnTo>
                  <a:lnTo>
                    <a:pt x="20" y="89"/>
                  </a:lnTo>
                  <a:lnTo>
                    <a:pt x="22" y="97"/>
                  </a:lnTo>
                  <a:lnTo>
                    <a:pt x="24" y="104"/>
                  </a:lnTo>
                  <a:lnTo>
                    <a:pt x="26" y="111"/>
                  </a:lnTo>
                  <a:lnTo>
                    <a:pt x="27" y="118"/>
                  </a:lnTo>
                  <a:lnTo>
                    <a:pt x="29" y="125"/>
                  </a:lnTo>
                  <a:lnTo>
                    <a:pt x="31" y="132"/>
                  </a:lnTo>
                  <a:lnTo>
                    <a:pt x="32" y="139"/>
                  </a:lnTo>
                  <a:lnTo>
                    <a:pt x="34" y="146"/>
                  </a:lnTo>
                  <a:lnTo>
                    <a:pt x="36" y="153"/>
                  </a:lnTo>
                  <a:lnTo>
                    <a:pt x="38" y="160"/>
                  </a:lnTo>
                  <a:lnTo>
                    <a:pt x="39" y="167"/>
                  </a:lnTo>
                  <a:lnTo>
                    <a:pt x="41" y="174"/>
                  </a:lnTo>
                  <a:lnTo>
                    <a:pt x="43" y="181"/>
                  </a:lnTo>
                  <a:lnTo>
                    <a:pt x="44" y="187"/>
                  </a:lnTo>
                  <a:lnTo>
                    <a:pt x="46" y="194"/>
                  </a:lnTo>
                  <a:lnTo>
                    <a:pt x="48" y="201"/>
                  </a:lnTo>
                  <a:lnTo>
                    <a:pt x="50" y="208"/>
                  </a:lnTo>
                  <a:lnTo>
                    <a:pt x="51" y="214"/>
                  </a:lnTo>
                  <a:lnTo>
                    <a:pt x="53" y="221"/>
                  </a:lnTo>
                  <a:lnTo>
                    <a:pt x="55" y="227"/>
                  </a:lnTo>
                  <a:lnTo>
                    <a:pt x="56" y="234"/>
                  </a:lnTo>
                  <a:lnTo>
                    <a:pt x="58" y="240"/>
                  </a:lnTo>
                  <a:lnTo>
                    <a:pt x="60" y="247"/>
                  </a:lnTo>
                  <a:lnTo>
                    <a:pt x="61" y="253"/>
                  </a:lnTo>
                  <a:lnTo>
                    <a:pt x="63" y="260"/>
                  </a:lnTo>
                  <a:lnTo>
                    <a:pt x="65" y="266"/>
                  </a:lnTo>
                  <a:lnTo>
                    <a:pt x="67" y="272"/>
                  </a:lnTo>
                  <a:lnTo>
                    <a:pt x="68" y="279"/>
                  </a:lnTo>
                  <a:lnTo>
                    <a:pt x="70" y="285"/>
                  </a:lnTo>
                  <a:lnTo>
                    <a:pt x="72" y="291"/>
                  </a:lnTo>
                  <a:lnTo>
                    <a:pt x="73" y="297"/>
                  </a:lnTo>
                  <a:lnTo>
                    <a:pt x="75" y="304"/>
                  </a:lnTo>
                  <a:lnTo>
                    <a:pt x="77" y="310"/>
                  </a:lnTo>
                  <a:lnTo>
                    <a:pt x="79" y="316"/>
                  </a:lnTo>
                  <a:lnTo>
                    <a:pt x="80" y="322"/>
                  </a:lnTo>
                  <a:lnTo>
                    <a:pt x="82" y="328"/>
                  </a:lnTo>
                  <a:lnTo>
                    <a:pt x="84" y="334"/>
                  </a:lnTo>
                  <a:lnTo>
                    <a:pt x="85" y="340"/>
                  </a:lnTo>
                  <a:lnTo>
                    <a:pt x="87" y="346"/>
                  </a:lnTo>
                  <a:lnTo>
                    <a:pt x="89" y="352"/>
                  </a:lnTo>
                  <a:lnTo>
                    <a:pt x="91" y="357"/>
                  </a:lnTo>
                  <a:lnTo>
                    <a:pt x="92" y="363"/>
                  </a:lnTo>
                  <a:lnTo>
                    <a:pt x="94" y="369"/>
                  </a:lnTo>
                  <a:lnTo>
                    <a:pt x="96" y="375"/>
                  </a:lnTo>
                  <a:lnTo>
                    <a:pt x="97" y="380"/>
                  </a:lnTo>
                  <a:lnTo>
                    <a:pt x="99" y="386"/>
                  </a:lnTo>
                  <a:lnTo>
                    <a:pt x="101" y="392"/>
                  </a:lnTo>
                  <a:lnTo>
                    <a:pt x="102" y="397"/>
                  </a:lnTo>
                  <a:lnTo>
                    <a:pt x="104" y="403"/>
                  </a:lnTo>
                  <a:lnTo>
                    <a:pt x="106" y="408"/>
                  </a:lnTo>
                  <a:lnTo>
                    <a:pt x="108" y="414"/>
                  </a:lnTo>
                  <a:lnTo>
                    <a:pt x="109" y="419"/>
                  </a:lnTo>
                  <a:lnTo>
                    <a:pt x="111" y="425"/>
                  </a:lnTo>
                  <a:lnTo>
                    <a:pt x="113" y="430"/>
                  </a:lnTo>
                  <a:lnTo>
                    <a:pt x="114" y="436"/>
                  </a:lnTo>
                  <a:lnTo>
                    <a:pt x="116" y="441"/>
                  </a:lnTo>
                  <a:lnTo>
                    <a:pt x="118" y="446"/>
                  </a:lnTo>
                  <a:lnTo>
                    <a:pt x="120" y="452"/>
                  </a:lnTo>
                  <a:lnTo>
                    <a:pt x="121" y="457"/>
                  </a:lnTo>
                  <a:lnTo>
                    <a:pt x="123" y="462"/>
                  </a:lnTo>
                  <a:lnTo>
                    <a:pt x="125" y="467"/>
                  </a:lnTo>
                  <a:lnTo>
                    <a:pt x="126" y="472"/>
                  </a:lnTo>
                  <a:lnTo>
                    <a:pt x="128" y="477"/>
                  </a:lnTo>
                  <a:lnTo>
                    <a:pt x="130" y="482"/>
                  </a:lnTo>
                  <a:lnTo>
                    <a:pt x="131" y="487"/>
                  </a:lnTo>
                  <a:lnTo>
                    <a:pt x="133" y="492"/>
                  </a:lnTo>
                  <a:lnTo>
                    <a:pt x="135" y="497"/>
                  </a:lnTo>
                  <a:lnTo>
                    <a:pt x="137" y="502"/>
                  </a:lnTo>
                  <a:lnTo>
                    <a:pt x="138" y="507"/>
                  </a:lnTo>
                  <a:lnTo>
                    <a:pt x="140" y="512"/>
                  </a:lnTo>
                  <a:lnTo>
                    <a:pt x="142" y="517"/>
                  </a:lnTo>
                  <a:lnTo>
                    <a:pt x="143" y="522"/>
                  </a:lnTo>
                  <a:lnTo>
                    <a:pt x="145" y="526"/>
                  </a:lnTo>
                  <a:lnTo>
                    <a:pt x="147" y="531"/>
                  </a:lnTo>
                  <a:lnTo>
                    <a:pt x="149" y="536"/>
                  </a:lnTo>
                  <a:lnTo>
                    <a:pt x="150" y="540"/>
                  </a:lnTo>
                  <a:lnTo>
                    <a:pt x="152" y="545"/>
                  </a:lnTo>
                  <a:lnTo>
                    <a:pt x="154" y="550"/>
                  </a:lnTo>
                  <a:lnTo>
                    <a:pt x="155" y="554"/>
                  </a:lnTo>
                  <a:lnTo>
                    <a:pt x="157" y="559"/>
                  </a:lnTo>
                  <a:lnTo>
                    <a:pt x="159" y="563"/>
                  </a:lnTo>
                  <a:lnTo>
                    <a:pt x="161" y="567"/>
                  </a:lnTo>
                  <a:lnTo>
                    <a:pt x="162" y="572"/>
                  </a:lnTo>
                  <a:lnTo>
                    <a:pt x="164" y="576"/>
                  </a:lnTo>
                  <a:lnTo>
                    <a:pt x="166" y="581"/>
                  </a:lnTo>
                  <a:lnTo>
                    <a:pt x="167" y="585"/>
                  </a:lnTo>
                  <a:lnTo>
                    <a:pt x="169" y="589"/>
                  </a:lnTo>
                  <a:lnTo>
                    <a:pt x="171" y="593"/>
                  </a:lnTo>
                  <a:lnTo>
                    <a:pt x="172" y="598"/>
                  </a:lnTo>
                  <a:lnTo>
                    <a:pt x="174" y="602"/>
                  </a:lnTo>
                  <a:lnTo>
                    <a:pt x="176" y="606"/>
                  </a:lnTo>
                  <a:lnTo>
                    <a:pt x="178" y="610"/>
                  </a:lnTo>
                  <a:lnTo>
                    <a:pt x="179" y="614"/>
                  </a:lnTo>
                  <a:lnTo>
                    <a:pt x="181" y="618"/>
                  </a:lnTo>
                  <a:lnTo>
                    <a:pt x="183" y="622"/>
                  </a:lnTo>
                  <a:lnTo>
                    <a:pt x="184" y="626"/>
                  </a:lnTo>
                  <a:lnTo>
                    <a:pt x="186" y="630"/>
                  </a:lnTo>
                  <a:lnTo>
                    <a:pt x="188" y="634"/>
                  </a:lnTo>
                  <a:lnTo>
                    <a:pt x="190" y="638"/>
                  </a:lnTo>
                  <a:lnTo>
                    <a:pt x="191" y="641"/>
                  </a:lnTo>
                  <a:lnTo>
                    <a:pt x="193" y="645"/>
                  </a:lnTo>
                  <a:lnTo>
                    <a:pt x="195" y="649"/>
                  </a:lnTo>
                  <a:lnTo>
                    <a:pt x="196" y="653"/>
                  </a:lnTo>
                  <a:lnTo>
                    <a:pt x="198" y="656"/>
                  </a:lnTo>
                  <a:lnTo>
                    <a:pt x="200" y="660"/>
                  </a:lnTo>
                  <a:lnTo>
                    <a:pt x="202" y="664"/>
                  </a:lnTo>
                  <a:lnTo>
                    <a:pt x="203" y="667"/>
                  </a:lnTo>
                  <a:lnTo>
                    <a:pt x="205" y="671"/>
                  </a:lnTo>
                  <a:lnTo>
                    <a:pt x="207" y="674"/>
                  </a:lnTo>
                  <a:lnTo>
                    <a:pt x="208" y="678"/>
                  </a:lnTo>
                  <a:lnTo>
                    <a:pt x="210" y="681"/>
                  </a:lnTo>
                  <a:lnTo>
                    <a:pt x="212" y="684"/>
                  </a:lnTo>
                  <a:lnTo>
                    <a:pt x="213" y="688"/>
                  </a:lnTo>
                  <a:lnTo>
                    <a:pt x="215" y="691"/>
                  </a:lnTo>
                  <a:lnTo>
                    <a:pt x="217" y="694"/>
                  </a:lnTo>
                  <a:lnTo>
                    <a:pt x="219" y="698"/>
                  </a:lnTo>
                  <a:lnTo>
                    <a:pt x="220" y="701"/>
                  </a:lnTo>
                  <a:lnTo>
                    <a:pt x="222" y="704"/>
                  </a:lnTo>
                  <a:lnTo>
                    <a:pt x="224" y="707"/>
                  </a:lnTo>
                  <a:lnTo>
                    <a:pt x="225" y="710"/>
                  </a:lnTo>
                  <a:lnTo>
                    <a:pt x="227" y="714"/>
                  </a:lnTo>
                  <a:lnTo>
                    <a:pt x="229" y="717"/>
                  </a:lnTo>
                  <a:lnTo>
                    <a:pt x="231" y="720"/>
                  </a:lnTo>
                  <a:lnTo>
                    <a:pt x="232" y="723"/>
                  </a:lnTo>
                  <a:lnTo>
                    <a:pt x="234" y="726"/>
                  </a:lnTo>
                  <a:lnTo>
                    <a:pt x="236" y="728"/>
                  </a:lnTo>
                  <a:lnTo>
                    <a:pt x="237" y="731"/>
                  </a:lnTo>
                  <a:lnTo>
                    <a:pt x="239" y="734"/>
                  </a:lnTo>
                  <a:lnTo>
                    <a:pt x="241" y="737"/>
                  </a:lnTo>
                  <a:lnTo>
                    <a:pt x="243" y="740"/>
                  </a:lnTo>
                  <a:lnTo>
                    <a:pt x="244" y="742"/>
                  </a:lnTo>
                  <a:lnTo>
                    <a:pt x="246" y="745"/>
                  </a:lnTo>
                  <a:lnTo>
                    <a:pt x="248" y="748"/>
                  </a:lnTo>
                  <a:lnTo>
                    <a:pt x="249" y="750"/>
                  </a:lnTo>
                  <a:lnTo>
                    <a:pt x="251" y="753"/>
                  </a:lnTo>
                  <a:lnTo>
                    <a:pt x="253" y="756"/>
                  </a:lnTo>
                  <a:lnTo>
                    <a:pt x="254" y="758"/>
                  </a:lnTo>
                  <a:lnTo>
                    <a:pt x="256" y="761"/>
                  </a:lnTo>
                  <a:lnTo>
                    <a:pt x="258" y="763"/>
                  </a:lnTo>
                  <a:lnTo>
                    <a:pt x="260" y="766"/>
                  </a:lnTo>
                  <a:lnTo>
                    <a:pt x="261" y="768"/>
                  </a:lnTo>
                  <a:lnTo>
                    <a:pt x="263" y="770"/>
                  </a:lnTo>
                  <a:lnTo>
                    <a:pt x="265" y="773"/>
                  </a:lnTo>
                  <a:lnTo>
                    <a:pt x="266" y="775"/>
                  </a:lnTo>
                  <a:lnTo>
                    <a:pt x="268" y="777"/>
                  </a:lnTo>
                  <a:lnTo>
                    <a:pt x="270" y="779"/>
                  </a:lnTo>
                  <a:lnTo>
                    <a:pt x="272" y="782"/>
                  </a:lnTo>
                  <a:lnTo>
                    <a:pt x="273" y="784"/>
                  </a:lnTo>
                  <a:lnTo>
                    <a:pt x="275" y="786"/>
                  </a:lnTo>
                  <a:lnTo>
                    <a:pt x="277" y="788"/>
                  </a:lnTo>
                  <a:lnTo>
                    <a:pt x="278" y="790"/>
                  </a:lnTo>
                  <a:lnTo>
                    <a:pt x="280" y="792"/>
                  </a:lnTo>
                  <a:lnTo>
                    <a:pt x="282" y="794"/>
                  </a:lnTo>
                  <a:lnTo>
                    <a:pt x="284" y="796"/>
                  </a:lnTo>
                  <a:lnTo>
                    <a:pt x="285" y="798"/>
                  </a:lnTo>
                  <a:lnTo>
                    <a:pt x="287" y="800"/>
                  </a:lnTo>
                  <a:lnTo>
                    <a:pt x="289" y="802"/>
                  </a:lnTo>
                  <a:lnTo>
                    <a:pt x="290" y="803"/>
                  </a:lnTo>
                  <a:lnTo>
                    <a:pt x="292" y="805"/>
                  </a:lnTo>
                  <a:lnTo>
                    <a:pt x="294" y="807"/>
                  </a:lnTo>
                  <a:lnTo>
                    <a:pt x="295" y="809"/>
                  </a:lnTo>
                  <a:lnTo>
                    <a:pt x="297" y="810"/>
                  </a:lnTo>
                  <a:lnTo>
                    <a:pt x="299" y="812"/>
                  </a:lnTo>
                  <a:lnTo>
                    <a:pt x="301" y="814"/>
                  </a:lnTo>
                  <a:lnTo>
                    <a:pt x="302" y="815"/>
                  </a:lnTo>
                  <a:lnTo>
                    <a:pt x="304" y="817"/>
                  </a:lnTo>
                  <a:lnTo>
                    <a:pt x="306" y="818"/>
                  </a:lnTo>
                  <a:lnTo>
                    <a:pt x="307" y="820"/>
                  </a:lnTo>
                  <a:lnTo>
                    <a:pt x="309" y="821"/>
                  </a:lnTo>
                  <a:lnTo>
                    <a:pt x="311" y="823"/>
                  </a:lnTo>
                  <a:lnTo>
                    <a:pt x="313" y="824"/>
                  </a:lnTo>
                  <a:lnTo>
                    <a:pt x="314" y="825"/>
                  </a:lnTo>
                  <a:lnTo>
                    <a:pt x="316" y="827"/>
                  </a:lnTo>
                  <a:lnTo>
                    <a:pt x="318" y="828"/>
                  </a:lnTo>
                  <a:lnTo>
                    <a:pt x="319" y="829"/>
                  </a:lnTo>
                  <a:lnTo>
                    <a:pt x="321" y="830"/>
                  </a:lnTo>
                  <a:lnTo>
                    <a:pt x="323" y="831"/>
                  </a:lnTo>
                  <a:lnTo>
                    <a:pt x="324" y="832"/>
                  </a:lnTo>
                  <a:lnTo>
                    <a:pt x="326" y="834"/>
                  </a:lnTo>
                  <a:lnTo>
                    <a:pt x="328" y="835"/>
                  </a:lnTo>
                  <a:lnTo>
                    <a:pt x="330" y="836"/>
                  </a:lnTo>
                  <a:lnTo>
                    <a:pt x="331" y="837"/>
                  </a:lnTo>
                  <a:lnTo>
                    <a:pt x="333" y="838"/>
                  </a:lnTo>
                  <a:lnTo>
                    <a:pt x="335" y="838"/>
                  </a:lnTo>
                  <a:lnTo>
                    <a:pt x="336" y="839"/>
                  </a:lnTo>
                  <a:lnTo>
                    <a:pt x="338" y="840"/>
                  </a:lnTo>
                  <a:lnTo>
                    <a:pt x="340" y="841"/>
                  </a:lnTo>
                  <a:lnTo>
                    <a:pt x="342" y="842"/>
                  </a:lnTo>
                  <a:lnTo>
                    <a:pt x="343" y="843"/>
                  </a:lnTo>
                  <a:lnTo>
                    <a:pt x="345" y="843"/>
                  </a:lnTo>
                  <a:lnTo>
                    <a:pt x="347" y="844"/>
                  </a:lnTo>
                  <a:lnTo>
                    <a:pt x="348" y="845"/>
                  </a:lnTo>
                  <a:lnTo>
                    <a:pt x="350" y="845"/>
                  </a:lnTo>
                  <a:lnTo>
                    <a:pt x="352" y="846"/>
                  </a:lnTo>
                  <a:lnTo>
                    <a:pt x="354" y="846"/>
                  </a:lnTo>
                  <a:lnTo>
                    <a:pt x="355" y="847"/>
                  </a:lnTo>
                  <a:lnTo>
                    <a:pt x="357" y="847"/>
                  </a:lnTo>
                  <a:lnTo>
                    <a:pt x="359" y="848"/>
                  </a:lnTo>
                  <a:lnTo>
                    <a:pt x="360" y="848"/>
                  </a:lnTo>
                  <a:lnTo>
                    <a:pt x="362" y="848"/>
                  </a:lnTo>
                  <a:lnTo>
                    <a:pt x="364" y="849"/>
                  </a:lnTo>
                  <a:lnTo>
                    <a:pt x="365" y="849"/>
                  </a:lnTo>
                  <a:lnTo>
                    <a:pt x="367" y="849"/>
                  </a:lnTo>
                  <a:lnTo>
                    <a:pt x="369" y="850"/>
                  </a:lnTo>
                  <a:lnTo>
                    <a:pt x="371" y="850"/>
                  </a:lnTo>
                  <a:lnTo>
                    <a:pt x="372" y="850"/>
                  </a:lnTo>
                  <a:lnTo>
                    <a:pt x="374" y="850"/>
                  </a:lnTo>
                  <a:lnTo>
                    <a:pt x="376" y="850"/>
                  </a:lnTo>
                  <a:lnTo>
                    <a:pt x="377" y="850"/>
                  </a:lnTo>
                  <a:lnTo>
                    <a:pt x="379" y="850"/>
                  </a:lnTo>
                  <a:lnTo>
                    <a:pt x="381" y="850"/>
                  </a:lnTo>
                  <a:lnTo>
                    <a:pt x="383" y="850"/>
                  </a:lnTo>
                  <a:lnTo>
                    <a:pt x="384" y="850"/>
                  </a:lnTo>
                  <a:lnTo>
                    <a:pt x="386" y="850"/>
                  </a:lnTo>
                  <a:lnTo>
                    <a:pt x="388" y="850"/>
                  </a:lnTo>
                  <a:lnTo>
                    <a:pt x="389" y="850"/>
                  </a:lnTo>
                  <a:lnTo>
                    <a:pt x="391" y="849"/>
                  </a:lnTo>
                  <a:lnTo>
                    <a:pt x="393" y="849"/>
                  </a:lnTo>
                  <a:lnTo>
                    <a:pt x="395" y="849"/>
                  </a:lnTo>
                  <a:lnTo>
                    <a:pt x="396" y="848"/>
                  </a:lnTo>
                  <a:lnTo>
                    <a:pt x="398" y="848"/>
                  </a:lnTo>
                  <a:lnTo>
                    <a:pt x="400" y="848"/>
                  </a:lnTo>
                  <a:lnTo>
                    <a:pt x="401" y="847"/>
                  </a:lnTo>
                  <a:lnTo>
                    <a:pt x="403" y="847"/>
                  </a:lnTo>
                  <a:lnTo>
                    <a:pt x="405" y="846"/>
                  </a:lnTo>
                  <a:lnTo>
                    <a:pt x="406" y="846"/>
                  </a:lnTo>
                  <a:lnTo>
                    <a:pt x="408" y="845"/>
                  </a:lnTo>
                  <a:lnTo>
                    <a:pt x="410" y="845"/>
                  </a:lnTo>
                  <a:lnTo>
                    <a:pt x="412" y="844"/>
                  </a:lnTo>
                  <a:lnTo>
                    <a:pt x="413" y="843"/>
                  </a:lnTo>
                  <a:lnTo>
                    <a:pt x="415" y="843"/>
                  </a:lnTo>
                  <a:lnTo>
                    <a:pt x="417" y="842"/>
                  </a:lnTo>
                  <a:lnTo>
                    <a:pt x="418" y="841"/>
                  </a:lnTo>
                  <a:lnTo>
                    <a:pt x="420" y="840"/>
                  </a:lnTo>
                  <a:lnTo>
                    <a:pt x="422" y="839"/>
                  </a:lnTo>
                  <a:lnTo>
                    <a:pt x="424" y="838"/>
                  </a:lnTo>
                  <a:lnTo>
                    <a:pt x="425" y="838"/>
                  </a:lnTo>
                  <a:lnTo>
                    <a:pt x="427" y="837"/>
                  </a:lnTo>
                  <a:lnTo>
                    <a:pt x="429" y="836"/>
                  </a:lnTo>
                  <a:lnTo>
                    <a:pt x="430" y="835"/>
                  </a:lnTo>
                  <a:lnTo>
                    <a:pt x="432" y="834"/>
                  </a:lnTo>
                  <a:lnTo>
                    <a:pt x="434" y="832"/>
                  </a:lnTo>
                  <a:lnTo>
                    <a:pt x="436" y="831"/>
                  </a:lnTo>
                  <a:lnTo>
                    <a:pt x="437" y="830"/>
                  </a:lnTo>
                  <a:lnTo>
                    <a:pt x="439" y="829"/>
                  </a:lnTo>
                  <a:lnTo>
                    <a:pt x="441" y="828"/>
                  </a:lnTo>
                  <a:lnTo>
                    <a:pt x="442" y="827"/>
                  </a:lnTo>
                  <a:lnTo>
                    <a:pt x="444" y="825"/>
                  </a:lnTo>
                  <a:lnTo>
                    <a:pt x="446" y="824"/>
                  </a:lnTo>
                  <a:lnTo>
                    <a:pt x="447" y="823"/>
                  </a:lnTo>
                  <a:lnTo>
                    <a:pt x="449" y="821"/>
                  </a:lnTo>
                  <a:lnTo>
                    <a:pt x="451" y="820"/>
                  </a:lnTo>
                  <a:lnTo>
                    <a:pt x="453" y="818"/>
                  </a:lnTo>
                  <a:lnTo>
                    <a:pt x="454" y="817"/>
                  </a:lnTo>
                  <a:lnTo>
                    <a:pt x="456" y="815"/>
                  </a:lnTo>
                  <a:lnTo>
                    <a:pt x="458" y="814"/>
                  </a:lnTo>
                  <a:lnTo>
                    <a:pt x="459" y="812"/>
                  </a:lnTo>
                  <a:lnTo>
                    <a:pt x="461" y="810"/>
                  </a:lnTo>
                  <a:lnTo>
                    <a:pt x="463" y="809"/>
                  </a:lnTo>
                  <a:lnTo>
                    <a:pt x="465" y="807"/>
                  </a:lnTo>
                  <a:lnTo>
                    <a:pt x="466" y="805"/>
                  </a:lnTo>
                  <a:lnTo>
                    <a:pt x="468" y="803"/>
                  </a:lnTo>
                  <a:lnTo>
                    <a:pt x="470" y="802"/>
                  </a:lnTo>
                  <a:lnTo>
                    <a:pt x="471" y="800"/>
                  </a:lnTo>
                  <a:lnTo>
                    <a:pt x="473" y="798"/>
                  </a:lnTo>
                  <a:lnTo>
                    <a:pt x="475" y="796"/>
                  </a:lnTo>
                  <a:lnTo>
                    <a:pt x="476" y="794"/>
                  </a:lnTo>
                  <a:lnTo>
                    <a:pt x="478" y="792"/>
                  </a:lnTo>
                  <a:lnTo>
                    <a:pt x="480" y="790"/>
                  </a:lnTo>
                  <a:lnTo>
                    <a:pt x="482" y="788"/>
                  </a:lnTo>
                  <a:lnTo>
                    <a:pt x="483" y="786"/>
                  </a:lnTo>
                  <a:lnTo>
                    <a:pt x="485" y="784"/>
                  </a:lnTo>
                  <a:lnTo>
                    <a:pt x="487" y="782"/>
                  </a:lnTo>
                  <a:lnTo>
                    <a:pt x="488" y="779"/>
                  </a:lnTo>
                  <a:lnTo>
                    <a:pt x="490" y="777"/>
                  </a:lnTo>
                  <a:lnTo>
                    <a:pt x="492" y="775"/>
                  </a:lnTo>
                  <a:lnTo>
                    <a:pt x="494" y="773"/>
                  </a:lnTo>
                  <a:lnTo>
                    <a:pt x="495" y="770"/>
                  </a:lnTo>
                  <a:lnTo>
                    <a:pt x="497" y="768"/>
                  </a:lnTo>
                  <a:lnTo>
                    <a:pt x="499" y="766"/>
                  </a:lnTo>
                  <a:lnTo>
                    <a:pt x="500" y="763"/>
                  </a:lnTo>
                  <a:lnTo>
                    <a:pt x="502" y="761"/>
                  </a:lnTo>
                  <a:lnTo>
                    <a:pt x="504" y="758"/>
                  </a:lnTo>
                  <a:lnTo>
                    <a:pt x="506" y="756"/>
                  </a:lnTo>
                  <a:lnTo>
                    <a:pt x="507" y="753"/>
                  </a:lnTo>
                  <a:lnTo>
                    <a:pt x="509" y="750"/>
                  </a:lnTo>
                  <a:lnTo>
                    <a:pt x="511" y="748"/>
                  </a:lnTo>
                  <a:lnTo>
                    <a:pt x="512" y="745"/>
                  </a:lnTo>
                  <a:lnTo>
                    <a:pt x="514" y="742"/>
                  </a:lnTo>
                  <a:lnTo>
                    <a:pt x="516" y="740"/>
                  </a:lnTo>
                  <a:lnTo>
                    <a:pt x="517" y="737"/>
                  </a:lnTo>
                  <a:lnTo>
                    <a:pt x="519" y="734"/>
                  </a:lnTo>
                  <a:lnTo>
                    <a:pt x="521" y="731"/>
                  </a:lnTo>
                  <a:lnTo>
                    <a:pt x="523" y="728"/>
                  </a:lnTo>
                  <a:lnTo>
                    <a:pt x="524" y="726"/>
                  </a:lnTo>
                  <a:lnTo>
                    <a:pt x="526" y="723"/>
                  </a:lnTo>
                  <a:lnTo>
                    <a:pt x="528" y="720"/>
                  </a:lnTo>
                  <a:lnTo>
                    <a:pt x="529" y="717"/>
                  </a:lnTo>
                  <a:lnTo>
                    <a:pt x="531" y="714"/>
                  </a:lnTo>
                  <a:lnTo>
                    <a:pt x="533" y="710"/>
                  </a:lnTo>
                  <a:lnTo>
                    <a:pt x="535" y="707"/>
                  </a:lnTo>
                  <a:lnTo>
                    <a:pt x="536" y="704"/>
                  </a:lnTo>
                  <a:lnTo>
                    <a:pt x="538" y="701"/>
                  </a:lnTo>
                  <a:lnTo>
                    <a:pt x="540" y="698"/>
                  </a:lnTo>
                  <a:lnTo>
                    <a:pt x="541" y="694"/>
                  </a:lnTo>
                  <a:lnTo>
                    <a:pt x="543" y="691"/>
                  </a:lnTo>
                  <a:lnTo>
                    <a:pt x="545" y="688"/>
                  </a:lnTo>
                  <a:lnTo>
                    <a:pt x="547" y="684"/>
                  </a:lnTo>
                  <a:lnTo>
                    <a:pt x="548" y="681"/>
                  </a:lnTo>
                  <a:lnTo>
                    <a:pt x="550" y="678"/>
                  </a:lnTo>
                  <a:lnTo>
                    <a:pt x="552" y="674"/>
                  </a:lnTo>
                  <a:lnTo>
                    <a:pt x="553" y="671"/>
                  </a:lnTo>
                  <a:lnTo>
                    <a:pt x="555" y="667"/>
                  </a:lnTo>
                  <a:lnTo>
                    <a:pt x="557" y="664"/>
                  </a:lnTo>
                  <a:lnTo>
                    <a:pt x="558" y="660"/>
                  </a:lnTo>
                  <a:lnTo>
                    <a:pt x="560" y="656"/>
                  </a:lnTo>
                  <a:lnTo>
                    <a:pt x="562" y="653"/>
                  </a:lnTo>
                  <a:lnTo>
                    <a:pt x="564" y="649"/>
                  </a:lnTo>
                  <a:lnTo>
                    <a:pt x="565" y="645"/>
                  </a:lnTo>
                  <a:lnTo>
                    <a:pt x="567" y="641"/>
                  </a:lnTo>
                  <a:lnTo>
                    <a:pt x="569" y="638"/>
                  </a:lnTo>
                  <a:lnTo>
                    <a:pt x="570" y="634"/>
                  </a:lnTo>
                  <a:lnTo>
                    <a:pt x="572" y="630"/>
                  </a:lnTo>
                  <a:lnTo>
                    <a:pt x="574" y="626"/>
                  </a:lnTo>
                  <a:lnTo>
                    <a:pt x="576" y="622"/>
                  </a:lnTo>
                  <a:lnTo>
                    <a:pt x="577" y="618"/>
                  </a:lnTo>
                  <a:lnTo>
                    <a:pt x="579" y="614"/>
                  </a:lnTo>
                  <a:lnTo>
                    <a:pt x="581" y="610"/>
                  </a:lnTo>
                  <a:lnTo>
                    <a:pt x="582" y="606"/>
                  </a:lnTo>
                  <a:lnTo>
                    <a:pt x="584" y="602"/>
                  </a:lnTo>
                  <a:lnTo>
                    <a:pt x="586" y="598"/>
                  </a:lnTo>
                  <a:lnTo>
                    <a:pt x="588" y="593"/>
                  </a:lnTo>
                  <a:lnTo>
                    <a:pt x="589" y="589"/>
                  </a:lnTo>
                  <a:lnTo>
                    <a:pt x="591" y="585"/>
                  </a:lnTo>
                  <a:lnTo>
                    <a:pt x="593" y="581"/>
                  </a:lnTo>
                  <a:lnTo>
                    <a:pt x="594" y="576"/>
                  </a:lnTo>
                  <a:lnTo>
                    <a:pt x="596" y="572"/>
                  </a:lnTo>
                  <a:lnTo>
                    <a:pt x="598" y="567"/>
                  </a:lnTo>
                  <a:lnTo>
                    <a:pt x="599" y="563"/>
                  </a:lnTo>
                  <a:lnTo>
                    <a:pt x="601" y="559"/>
                  </a:lnTo>
                  <a:lnTo>
                    <a:pt x="603" y="554"/>
                  </a:lnTo>
                  <a:lnTo>
                    <a:pt x="605" y="550"/>
                  </a:lnTo>
                  <a:lnTo>
                    <a:pt x="606" y="545"/>
                  </a:lnTo>
                  <a:lnTo>
                    <a:pt x="608" y="540"/>
                  </a:lnTo>
                  <a:lnTo>
                    <a:pt x="610" y="536"/>
                  </a:lnTo>
                  <a:lnTo>
                    <a:pt x="611" y="531"/>
                  </a:lnTo>
                  <a:lnTo>
                    <a:pt x="613" y="526"/>
                  </a:lnTo>
                  <a:lnTo>
                    <a:pt x="615" y="522"/>
                  </a:lnTo>
                  <a:lnTo>
                    <a:pt x="617" y="517"/>
                  </a:lnTo>
                  <a:lnTo>
                    <a:pt x="618" y="512"/>
                  </a:lnTo>
                  <a:lnTo>
                    <a:pt x="620" y="507"/>
                  </a:lnTo>
                  <a:lnTo>
                    <a:pt x="622" y="502"/>
                  </a:lnTo>
                  <a:lnTo>
                    <a:pt x="623" y="497"/>
                  </a:lnTo>
                  <a:lnTo>
                    <a:pt x="625" y="492"/>
                  </a:lnTo>
                  <a:lnTo>
                    <a:pt x="627" y="487"/>
                  </a:lnTo>
                  <a:lnTo>
                    <a:pt x="629" y="482"/>
                  </a:lnTo>
                  <a:lnTo>
                    <a:pt x="630" y="477"/>
                  </a:lnTo>
                  <a:lnTo>
                    <a:pt x="632" y="472"/>
                  </a:lnTo>
                  <a:lnTo>
                    <a:pt x="634" y="467"/>
                  </a:lnTo>
                  <a:lnTo>
                    <a:pt x="635" y="462"/>
                  </a:lnTo>
                  <a:lnTo>
                    <a:pt x="637" y="457"/>
                  </a:lnTo>
                  <a:lnTo>
                    <a:pt x="639" y="452"/>
                  </a:lnTo>
                  <a:lnTo>
                    <a:pt x="640" y="446"/>
                  </a:lnTo>
                  <a:lnTo>
                    <a:pt x="642" y="441"/>
                  </a:lnTo>
                  <a:lnTo>
                    <a:pt x="644" y="436"/>
                  </a:lnTo>
                  <a:lnTo>
                    <a:pt x="646" y="430"/>
                  </a:lnTo>
                  <a:lnTo>
                    <a:pt x="647" y="425"/>
                  </a:lnTo>
                  <a:lnTo>
                    <a:pt x="649" y="419"/>
                  </a:lnTo>
                  <a:lnTo>
                    <a:pt x="651" y="414"/>
                  </a:lnTo>
                  <a:lnTo>
                    <a:pt x="652" y="408"/>
                  </a:lnTo>
                  <a:lnTo>
                    <a:pt x="654" y="403"/>
                  </a:lnTo>
                  <a:lnTo>
                    <a:pt x="656" y="397"/>
                  </a:lnTo>
                  <a:lnTo>
                    <a:pt x="658" y="392"/>
                  </a:lnTo>
                  <a:lnTo>
                    <a:pt x="659" y="386"/>
                  </a:lnTo>
                  <a:lnTo>
                    <a:pt x="661" y="380"/>
                  </a:lnTo>
                  <a:lnTo>
                    <a:pt x="663" y="375"/>
                  </a:lnTo>
                  <a:lnTo>
                    <a:pt x="664" y="369"/>
                  </a:lnTo>
                  <a:lnTo>
                    <a:pt x="666" y="363"/>
                  </a:lnTo>
                  <a:lnTo>
                    <a:pt x="668" y="357"/>
                  </a:lnTo>
                  <a:lnTo>
                    <a:pt x="669" y="352"/>
                  </a:lnTo>
                  <a:lnTo>
                    <a:pt x="671" y="346"/>
                  </a:lnTo>
                  <a:lnTo>
                    <a:pt x="673" y="340"/>
                  </a:lnTo>
                  <a:lnTo>
                    <a:pt x="675" y="334"/>
                  </a:lnTo>
                  <a:lnTo>
                    <a:pt x="676" y="328"/>
                  </a:lnTo>
                  <a:lnTo>
                    <a:pt x="678" y="322"/>
                  </a:lnTo>
                  <a:lnTo>
                    <a:pt x="680" y="316"/>
                  </a:lnTo>
                  <a:lnTo>
                    <a:pt x="681" y="310"/>
                  </a:lnTo>
                  <a:lnTo>
                    <a:pt x="683" y="304"/>
                  </a:lnTo>
                  <a:lnTo>
                    <a:pt x="685" y="297"/>
                  </a:lnTo>
                  <a:lnTo>
                    <a:pt x="687" y="291"/>
                  </a:lnTo>
                  <a:lnTo>
                    <a:pt x="688" y="285"/>
                  </a:lnTo>
                  <a:lnTo>
                    <a:pt x="690" y="279"/>
                  </a:lnTo>
                  <a:lnTo>
                    <a:pt x="692" y="272"/>
                  </a:lnTo>
                  <a:lnTo>
                    <a:pt x="693" y="266"/>
                  </a:lnTo>
                  <a:lnTo>
                    <a:pt x="695" y="260"/>
                  </a:lnTo>
                  <a:lnTo>
                    <a:pt x="697" y="253"/>
                  </a:lnTo>
                  <a:lnTo>
                    <a:pt x="699" y="247"/>
                  </a:lnTo>
                  <a:lnTo>
                    <a:pt x="700" y="240"/>
                  </a:lnTo>
                  <a:lnTo>
                    <a:pt x="702" y="234"/>
                  </a:lnTo>
                  <a:lnTo>
                    <a:pt x="704" y="227"/>
                  </a:lnTo>
                  <a:lnTo>
                    <a:pt x="705" y="221"/>
                  </a:lnTo>
                  <a:lnTo>
                    <a:pt x="707" y="214"/>
                  </a:lnTo>
                  <a:lnTo>
                    <a:pt x="709" y="208"/>
                  </a:lnTo>
                  <a:lnTo>
                    <a:pt x="710" y="201"/>
                  </a:lnTo>
                  <a:lnTo>
                    <a:pt x="712" y="194"/>
                  </a:lnTo>
                  <a:lnTo>
                    <a:pt x="714" y="187"/>
                  </a:lnTo>
                  <a:lnTo>
                    <a:pt x="716" y="181"/>
                  </a:lnTo>
                  <a:lnTo>
                    <a:pt x="717" y="174"/>
                  </a:lnTo>
                  <a:lnTo>
                    <a:pt x="719" y="167"/>
                  </a:lnTo>
                  <a:lnTo>
                    <a:pt x="721" y="160"/>
                  </a:lnTo>
                  <a:lnTo>
                    <a:pt x="722" y="153"/>
                  </a:lnTo>
                  <a:lnTo>
                    <a:pt x="724" y="146"/>
                  </a:lnTo>
                  <a:lnTo>
                    <a:pt x="726" y="139"/>
                  </a:lnTo>
                  <a:lnTo>
                    <a:pt x="728" y="132"/>
                  </a:lnTo>
                  <a:lnTo>
                    <a:pt x="729" y="125"/>
                  </a:lnTo>
                  <a:lnTo>
                    <a:pt x="731" y="118"/>
                  </a:lnTo>
                  <a:lnTo>
                    <a:pt x="733" y="111"/>
                  </a:lnTo>
                  <a:lnTo>
                    <a:pt x="734" y="104"/>
                  </a:lnTo>
                  <a:lnTo>
                    <a:pt x="736" y="97"/>
                  </a:lnTo>
                  <a:lnTo>
                    <a:pt x="738" y="89"/>
                  </a:lnTo>
                  <a:lnTo>
                    <a:pt x="740" y="82"/>
                  </a:lnTo>
                  <a:lnTo>
                    <a:pt x="741" y="75"/>
                  </a:lnTo>
                  <a:lnTo>
                    <a:pt x="743" y="67"/>
                  </a:lnTo>
                  <a:lnTo>
                    <a:pt x="745" y="60"/>
                  </a:lnTo>
                  <a:lnTo>
                    <a:pt x="746" y="53"/>
                  </a:lnTo>
                  <a:lnTo>
                    <a:pt x="748" y="45"/>
                  </a:lnTo>
                  <a:lnTo>
                    <a:pt x="750" y="38"/>
                  </a:lnTo>
                  <a:lnTo>
                    <a:pt x="751" y="30"/>
                  </a:lnTo>
                  <a:lnTo>
                    <a:pt x="753" y="23"/>
                  </a:lnTo>
                  <a:lnTo>
                    <a:pt x="755" y="15"/>
                  </a:lnTo>
                  <a:lnTo>
                    <a:pt x="757" y="8"/>
                  </a:lnTo>
                  <a:lnTo>
                    <a:pt x="758" y="0"/>
                  </a:lnTo>
                </a:path>
              </a:pathLst>
            </a:custGeom>
            <a:noFill/>
            <a:ln w="7938" cap="rnd">
              <a:solidFill>
                <a:srgbClr val="808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F243E823-4DC8-420D-969E-13309DFFFD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3" y="705"/>
              <a:ext cx="847" cy="849"/>
            </a:xfrm>
            <a:custGeom>
              <a:avLst/>
              <a:gdLst>
                <a:gd name="T0" fmla="*/ 12 w 847"/>
                <a:gd name="T1" fmla="*/ 48 h 849"/>
                <a:gd name="T2" fmla="*/ 25 w 847"/>
                <a:gd name="T3" fmla="*/ 100 h 849"/>
                <a:gd name="T4" fmla="*/ 39 w 847"/>
                <a:gd name="T5" fmla="*/ 150 h 849"/>
                <a:gd name="T6" fmla="*/ 53 w 847"/>
                <a:gd name="T7" fmla="*/ 199 h 849"/>
                <a:gd name="T8" fmla="*/ 66 w 847"/>
                <a:gd name="T9" fmla="*/ 246 h 849"/>
                <a:gd name="T10" fmla="*/ 80 w 847"/>
                <a:gd name="T11" fmla="*/ 292 h 849"/>
                <a:gd name="T12" fmla="*/ 94 w 847"/>
                <a:gd name="T13" fmla="*/ 335 h 849"/>
                <a:gd name="T14" fmla="*/ 107 w 847"/>
                <a:gd name="T15" fmla="*/ 377 h 849"/>
                <a:gd name="T16" fmla="*/ 121 w 847"/>
                <a:gd name="T17" fmla="*/ 417 h 849"/>
                <a:gd name="T18" fmla="*/ 135 w 847"/>
                <a:gd name="T19" fmla="*/ 455 h 849"/>
                <a:gd name="T20" fmla="*/ 148 w 847"/>
                <a:gd name="T21" fmla="*/ 491 h 849"/>
                <a:gd name="T22" fmla="*/ 162 w 847"/>
                <a:gd name="T23" fmla="*/ 526 h 849"/>
                <a:gd name="T24" fmla="*/ 175 w 847"/>
                <a:gd name="T25" fmla="*/ 559 h 849"/>
                <a:gd name="T26" fmla="*/ 189 w 847"/>
                <a:gd name="T27" fmla="*/ 590 h 849"/>
                <a:gd name="T28" fmla="*/ 203 w 847"/>
                <a:gd name="T29" fmla="*/ 619 h 849"/>
                <a:gd name="T30" fmla="*/ 216 w 847"/>
                <a:gd name="T31" fmla="*/ 647 h 849"/>
                <a:gd name="T32" fmla="*/ 230 w 847"/>
                <a:gd name="T33" fmla="*/ 673 h 849"/>
                <a:gd name="T34" fmla="*/ 244 w 847"/>
                <a:gd name="T35" fmla="*/ 697 h 849"/>
                <a:gd name="T36" fmla="*/ 257 w 847"/>
                <a:gd name="T37" fmla="*/ 719 h 849"/>
                <a:gd name="T38" fmla="*/ 271 w 847"/>
                <a:gd name="T39" fmla="*/ 740 h 849"/>
                <a:gd name="T40" fmla="*/ 285 w 847"/>
                <a:gd name="T41" fmla="*/ 759 h 849"/>
                <a:gd name="T42" fmla="*/ 298 w 847"/>
                <a:gd name="T43" fmla="*/ 776 h 849"/>
                <a:gd name="T44" fmla="*/ 312 w 847"/>
                <a:gd name="T45" fmla="*/ 791 h 849"/>
                <a:gd name="T46" fmla="*/ 326 w 847"/>
                <a:gd name="T47" fmla="*/ 804 h 849"/>
                <a:gd name="T48" fmla="*/ 339 w 847"/>
                <a:gd name="T49" fmla="*/ 816 h 849"/>
                <a:gd name="T50" fmla="*/ 353 w 847"/>
                <a:gd name="T51" fmla="*/ 826 h 849"/>
                <a:gd name="T52" fmla="*/ 367 w 847"/>
                <a:gd name="T53" fmla="*/ 834 h 849"/>
                <a:gd name="T54" fmla="*/ 380 w 847"/>
                <a:gd name="T55" fmla="*/ 840 h 849"/>
                <a:gd name="T56" fmla="*/ 394 w 847"/>
                <a:gd name="T57" fmla="*/ 845 h 849"/>
                <a:gd name="T58" fmla="*/ 408 w 847"/>
                <a:gd name="T59" fmla="*/ 848 h 849"/>
                <a:gd name="T60" fmla="*/ 421 w 847"/>
                <a:gd name="T61" fmla="*/ 849 h 849"/>
                <a:gd name="T62" fmla="*/ 435 w 847"/>
                <a:gd name="T63" fmla="*/ 848 h 849"/>
                <a:gd name="T64" fmla="*/ 449 w 847"/>
                <a:gd name="T65" fmla="*/ 846 h 849"/>
                <a:gd name="T66" fmla="*/ 462 w 847"/>
                <a:gd name="T67" fmla="*/ 842 h 849"/>
                <a:gd name="T68" fmla="*/ 476 w 847"/>
                <a:gd name="T69" fmla="*/ 836 h 849"/>
                <a:gd name="T70" fmla="*/ 490 w 847"/>
                <a:gd name="T71" fmla="*/ 828 h 849"/>
                <a:gd name="T72" fmla="*/ 503 w 847"/>
                <a:gd name="T73" fmla="*/ 819 h 849"/>
                <a:gd name="T74" fmla="*/ 517 w 847"/>
                <a:gd name="T75" fmla="*/ 807 h 849"/>
                <a:gd name="T76" fmla="*/ 531 w 847"/>
                <a:gd name="T77" fmla="*/ 794 h 849"/>
                <a:gd name="T78" fmla="*/ 544 w 847"/>
                <a:gd name="T79" fmla="*/ 780 h 849"/>
                <a:gd name="T80" fmla="*/ 558 w 847"/>
                <a:gd name="T81" fmla="*/ 763 h 849"/>
                <a:gd name="T82" fmla="*/ 572 w 847"/>
                <a:gd name="T83" fmla="*/ 745 h 849"/>
                <a:gd name="T84" fmla="*/ 585 w 847"/>
                <a:gd name="T85" fmla="*/ 725 h 849"/>
                <a:gd name="T86" fmla="*/ 599 w 847"/>
                <a:gd name="T87" fmla="*/ 703 h 849"/>
                <a:gd name="T88" fmla="*/ 613 w 847"/>
                <a:gd name="T89" fmla="*/ 679 h 849"/>
                <a:gd name="T90" fmla="*/ 626 w 847"/>
                <a:gd name="T91" fmla="*/ 654 h 849"/>
                <a:gd name="T92" fmla="*/ 640 w 847"/>
                <a:gd name="T93" fmla="*/ 627 h 849"/>
                <a:gd name="T94" fmla="*/ 654 w 847"/>
                <a:gd name="T95" fmla="*/ 598 h 849"/>
                <a:gd name="T96" fmla="*/ 667 w 847"/>
                <a:gd name="T97" fmla="*/ 567 h 849"/>
                <a:gd name="T98" fmla="*/ 681 w 847"/>
                <a:gd name="T99" fmla="*/ 534 h 849"/>
                <a:gd name="T100" fmla="*/ 695 w 847"/>
                <a:gd name="T101" fmla="*/ 500 h 849"/>
                <a:gd name="T102" fmla="*/ 708 w 847"/>
                <a:gd name="T103" fmla="*/ 464 h 849"/>
                <a:gd name="T104" fmla="*/ 722 w 847"/>
                <a:gd name="T105" fmla="*/ 426 h 849"/>
                <a:gd name="T106" fmla="*/ 736 w 847"/>
                <a:gd name="T107" fmla="*/ 387 h 849"/>
                <a:gd name="T108" fmla="*/ 749 w 847"/>
                <a:gd name="T109" fmla="*/ 346 h 849"/>
                <a:gd name="T110" fmla="*/ 763 w 847"/>
                <a:gd name="T111" fmla="*/ 303 h 849"/>
                <a:gd name="T112" fmla="*/ 777 w 847"/>
                <a:gd name="T113" fmla="*/ 258 h 849"/>
                <a:gd name="T114" fmla="*/ 790 w 847"/>
                <a:gd name="T115" fmla="*/ 211 h 849"/>
                <a:gd name="T116" fmla="*/ 804 w 847"/>
                <a:gd name="T117" fmla="*/ 163 h 849"/>
                <a:gd name="T118" fmla="*/ 818 w 847"/>
                <a:gd name="T119" fmla="*/ 113 h 849"/>
                <a:gd name="T120" fmla="*/ 831 w 847"/>
                <a:gd name="T121" fmla="*/ 61 h 849"/>
                <a:gd name="T122" fmla="*/ 845 w 847"/>
                <a:gd name="T123" fmla="*/ 7 h 8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7" h="849">
                  <a:moveTo>
                    <a:pt x="0" y="0"/>
                  </a:moveTo>
                  <a:lnTo>
                    <a:pt x="1" y="7"/>
                  </a:lnTo>
                  <a:lnTo>
                    <a:pt x="3" y="14"/>
                  </a:lnTo>
                  <a:lnTo>
                    <a:pt x="5" y="21"/>
                  </a:lnTo>
                  <a:lnTo>
                    <a:pt x="6" y="27"/>
                  </a:lnTo>
                  <a:lnTo>
                    <a:pt x="8" y="34"/>
                  </a:lnTo>
                  <a:lnTo>
                    <a:pt x="10" y="41"/>
                  </a:lnTo>
                  <a:lnTo>
                    <a:pt x="12" y="48"/>
                  </a:lnTo>
                  <a:lnTo>
                    <a:pt x="13" y="54"/>
                  </a:lnTo>
                  <a:lnTo>
                    <a:pt x="15" y="61"/>
                  </a:lnTo>
                  <a:lnTo>
                    <a:pt x="17" y="67"/>
                  </a:lnTo>
                  <a:lnTo>
                    <a:pt x="18" y="74"/>
                  </a:lnTo>
                  <a:lnTo>
                    <a:pt x="20" y="80"/>
                  </a:lnTo>
                  <a:lnTo>
                    <a:pt x="22" y="87"/>
                  </a:lnTo>
                  <a:lnTo>
                    <a:pt x="23" y="93"/>
                  </a:lnTo>
                  <a:lnTo>
                    <a:pt x="25" y="100"/>
                  </a:lnTo>
                  <a:lnTo>
                    <a:pt x="27" y="106"/>
                  </a:lnTo>
                  <a:lnTo>
                    <a:pt x="29" y="113"/>
                  </a:lnTo>
                  <a:lnTo>
                    <a:pt x="30" y="119"/>
                  </a:lnTo>
                  <a:lnTo>
                    <a:pt x="32" y="125"/>
                  </a:lnTo>
                  <a:lnTo>
                    <a:pt x="34" y="132"/>
                  </a:lnTo>
                  <a:lnTo>
                    <a:pt x="35" y="138"/>
                  </a:lnTo>
                  <a:lnTo>
                    <a:pt x="37" y="144"/>
                  </a:lnTo>
                  <a:lnTo>
                    <a:pt x="39" y="150"/>
                  </a:lnTo>
                  <a:lnTo>
                    <a:pt x="41" y="157"/>
                  </a:lnTo>
                  <a:lnTo>
                    <a:pt x="42" y="163"/>
                  </a:lnTo>
                  <a:lnTo>
                    <a:pt x="44" y="169"/>
                  </a:lnTo>
                  <a:lnTo>
                    <a:pt x="46" y="175"/>
                  </a:lnTo>
                  <a:lnTo>
                    <a:pt x="47" y="181"/>
                  </a:lnTo>
                  <a:lnTo>
                    <a:pt x="49" y="187"/>
                  </a:lnTo>
                  <a:lnTo>
                    <a:pt x="51" y="193"/>
                  </a:lnTo>
                  <a:lnTo>
                    <a:pt x="53" y="199"/>
                  </a:lnTo>
                  <a:lnTo>
                    <a:pt x="54" y="205"/>
                  </a:lnTo>
                  <a:lnTo>
                    <a:pt x="56" y="211"/>
                  </a:lnTo>
                  <a:lnTo>
                    <a:pt x="58" y="217"/>
                  </a:lnTo>
                  <a:lnTo>
                    <a:pt x="59" y="223"/>
                  </a:lnTo>
                  <a:lnTo>
                    <a:pt x="61" y="229"/>
                  </a:lnTo>
                  <a:lnTo>
                    <a:pt x="63" y="235"/>
                  </a:lnTo>
                  <a:lnTo>
                    <a:pt x="64" y="240"/>
                  </a:lnTo>
                  <a:lnTo>
                    <a:pt x="66" y="246"/>
                  </a:lnTo>
                  <a:lnTo>
                    <a:pt x="68" y="252"/>
                  </a:lnTo>
                  <a:lnTo>
                    <a:pt x="70" y="258"/>
                  </a:lnTo>
                  <a:lnTo>
                    <a:pt x="71" y="263"/>
                  </a:lnTo>
                  <a:lnTo>
                    <a:pt x="73" y="269"/>
                  </a:lnTo>
                  <a:lnTo>
                    <a:pt x="75" y="275"/>
                  </a:lnTo>
                  <a:lnTo>
                    <a:pt x="76" y="280"/>
                  </a:lnTo>
                  <a:lnTo>
                    <a:pt x="78" y="286"/>
                  </a:lnTo>
                  <a:lnTo>
                    <a:pt x="80" y="292"/>
                  </a:lnTo>
                  <a:lnTo>
                    <a:pt x="82" y="297"/>
                  </a:lnTo>
                  <a:lnTo>
                    <a:pt x="83" y="303"/>
                  </a:lnTo>
                  <a:lnTo>
                    <a:pt x="85" y="308"/>
                  </a:lnTo>
                  <a:lnTo>
                    <a:pt x="87" y="314"/>
                  </a:lnTo>
                  <a:lnTo>
                    <a:pt x="88" y="319"/>
                  </a:lnTo>
                  <a:lnTo>
                    <a:pt x="90" y="324"/>
                  </a:lnTo>
                  <a:lnTo>
                    <a:pt x="92" y="330"/>
                  </a:lnTo>
                  <a:lnTo>
                    <a:pt x="94" y="335"/>
                  </a:lnTo>
                  <a:lnTo>
                    <a:pt x="95" y="340"/>
                  </a:lnTo>
                  <a:lnTo>
                    <a:pt x="97" y="346"/>
                  </a:lnTo>
                  <a:lnTo>
                    <a:pt x="99" y="351"/>
                  </a:lnTo>
                  <a:lnTo>
                    <a:pt x="100" y="356"/>
                  </a:lnTo>
                  <a:lnTo>
                    <a:pt x="102" y="361"/>
                  </a:lnTo>
                  <a:lnTo>
                    <a:pt x="104" y="367"/>
                  </a:lnTo>
                  <a:lnTo>
                    <a:pt x="105" y="372"/>
                  </a:lnTo>
                  <a:lnTo>
                    <a:pt x="107" y="377"/>
                  </a:lnTo>
                  <a:lnTo>
                    <a:pt x="109" y="382"/>
                  </a:lnTo>
                  <a:lnTo>
                    <a:pt x="111" y="387"/>
                  </a:lnTo>
                  <a:lnTo>
                    <a:pt x="112" y="392"/>
                  </a:lnTo>
                  <a:lnTo>
                    <a:pt x="114" y="397"/>
                  </a:lnTo>
                  <a:lnTo>
                    <a:pt x="116" y="402"/>
                  </a:lnTo>
                  <a:lnTo>
                    <a:pt x="117" y="407"/>
                  </a:lnTo>
                  <a:lnTo>
                    <a:pt x="119" y="412"/>
                  </a:lnTo>
                  <a:lnTo>
                    <a:pt x="121" y="417"/>
                  </a:lnTo>
                  <a:lnTo>
                    <a:pt x="123" y="422"/>
                  </a:lnTo>
                  <a:lnTo>
                    <a:pt x="124" y="426"/>
                  </a:lnTo>
                  <a:lnTo>
                    <a:pt x="126" y="431"/>
                  </a:lnTo>
                  <a:lnTo>
                    <a:pt x="128" y="436"/>
                  </a:lnTo>
                  <a:lnTo>
                    <a:pt x="129" y="441"/>
                  </a:lnTo>
                  <a:lnTo>
                    <a:pt x="131" y="446"/>
                  </a:lnTo>
                  <a:lnTo>
                    <a:pt x="133" y="450"/>
                  </a:lnTo>
                  <a:lnTo>
                    <a:pt x="135" y="455"/>
                  </a:lnTo>
                  <a:lnTo>
                    <a:pt x="136" y="460"/>
                  </a:lnTo>
                  <a:lnTo>
                    <a:pt x="138" y="464"/>
                  </a:lnTo>
                  <a:lnTo>
                    <a:pt x="140" y="469"/>
                  </a:lnTo>
                  <a:lnTo>
                    <a:pt x="141" y="473"/>
                  </a:lnTo>
                  <a:lnTo>
                    <a:pt x="143" y="478"/>
                  </a:lnTo>
                  <a:lnTo>
                    <a:pt x="145" y="482"/>
                  </a:lnTo>
                  <a:lnTo>
                    <a:pt x="146" y="487"/>
                  </a:lnTo>
                  <a:lnTo>
                    <a:pt x="148" y="491"/>
                  </a:lnTo>
                  <a:lnTo>
                    <a:pt x="150" y="496"/>
                  </a:lnTo>
                  <a:lnTo>
                    <a:pt x="152" y="500"/>
                  </a:lnTo>
                  <a:lnTo>
                    <a:pt x="153" y="505"/>
                  </a:lnTo>
                  <a:lnTo>
                    <a:pt x="155" y="509"/>
                  </a:lnTo>
                  <a:lnTo>
                    <a:pt x="157" y="513"/>
                  </a:lnTo>
                  <a:lnTo>
                    <a:pt x="158" y="518"/>
                  </a:lnTo>
                  <a:lnTo>
                    <a:pt x="160" y="522"/>
                  </a:lnTo>
                  <a:lnTo>
                    <a:pt x="162" y="526"/>
                  </a:lnTo>
                  <a:lnTo>
                    <a:pt x="164" y="530"/>
                  </a:lnTo>
                  <a:lnTo>
                    <a:pt x="165" y="534"/>
                  </a:lnTo>
                  <a:lnTo>
                    <a:pt x="167" y="539"/>
                  </a:lnTo>
                  <a:lnTo>
                    <a:pt x="169" y="543"/>
                  </a:lnTo>
                  <a:lnTo>
                    <a:pt x="170" y="547"/>
                  </a:lnTo>
                  <a:lnTo>
                    <a:pt x="172" y="551"/>
                  </a:lnTo>
                  <a:lnTo>
                    <a:pt x="174" y="555"/>
                  </a:lnTo>
                  <a:lnTo>
                    <a:pt x="175" y="559"/>
                  </a:lnTo>
                  <a:lnTo>
                    <a:pt x="177" y="563"/>
                  </a:lnTo>
                  <a:lnTo>
                    <a:pt x="179" y="567"/>
                  </a:lnTo>
                  <a:lnTo>
                    <a:pt x="181" y="571"/>
                  </a:lnTo>
                  <a:lnTo>
                    <a:pt x="182" y="575"/>
                  </a:lnTo>
                  <a:lnTo>
                    <a:pt x="184" y="579"/>
                  </a:lnTo>
                  <a:lnTo>
                    <a:pt x="186" y="582"/>
                  </a:lnTo>
                  <a:lnTo>
                    <a:pt x="187" y="586"/>
                  </a:lnTo>
                  <a:lnTo>
                    <a:pt x="189" y="590"/>
                  </a:lnTo>
                  <a:lnTo>
                    <a:pt x="191" y="594"/>
                  </a:lnTo>
                  <a:lnTo>
                    <a:pt x="193" y="598"/>
                  </a:lnTo>
                  <a:lnTo>
                    <a:pt x="194" y="601"/>
                  </a:lnTo>
                  <a:lnTo>
                    <a:pt x="196" y="605"/>
                  </a:lnTo>
                  <a:lnTo>
                    <a:pt x="198" y="609"/>
                  </a:lnTo>
                  <a:lnTo>
                    <a:pt x="199" y="612"/>
                  </a:lnTo>
                  <a:lnTo>
                    <a:pt x="201" y="616"/>
                  </a:lnTo>
                  <a:lnTo>
                    <a:pt x="203" y="619"/>
                  </a:lnTo>
                  <a:lnTo>
                    <a:pt x="205" y="623"/>
                  </a:lnTo>
                  <a:lnTo>
                    <a:pt x="206" y="627"/>
                  </a:lnTo>
                  <a:lnTo>
                    <a:pt x="208" y="630"/>
                  </a:lnTo>
                  <a:lnTo>
                    <a:pt x="210" y="634"/>
                  </a:lnTo>
                  <a:lnTo>
                    <a:pt x="211" y="637"/>
                  </a:lnTo>
                  <a:lnTo>
                    <a:pt x="213" y="640"/>
                  </a:lnTo>
                  <a:lnTo>
                    <a:pt x="215" y="644"/>
                  </a:lnTo>
                  <a:lnTo>
                    <a:pt x="216" y="647"/>
                  </a:lnTo>
                  <a:lnTo>
                    <a:pt x="218" y="650"/>
                  </a:lnTo>
                  <a:lnTo>
                    <a:pt x="220" y="654"/>
                  </a:lnTo>
                  <a:lnTo>
                    <a:pt x="222" y="657"/>
                  </a:lnTo>
                  <a:lnTo>
                    <a:pt x="223" y="660"/>
                  </a:lnTo>
                  <a:lnTo>
                    <a:pt x="225" y="663"/>
                  </a:lnTo>
                  <a:lnTo>
                    <a:pt x="227" y="667"/>
                  </a:lnTo>
                  <a:lnTo>
                    <a:pt x="228" y="670"/>
                  </a:lnTo>
                  <a:lnTo>
                    <a:pt x="230" y="673"/>
                  </a:lnTo>
                  <a:lnTo>
                    <a:pt x="232" y="676"/>
                  </a:lnTo>
                  <a:lnTo>
                    <a:pt x="234" y="679"/>
                  </a:lnTo>
                  <a:lnTo>
                    <a:pt x="235" y="682"/>
                  </a:lnTo>
                  <a:lnTo>
                    <a:pt x="237" y="685"/>
                  </a:lnTo>
                  <a:lnTo>
                    <a:pt x="239" y="688"/>
                  </a:lnTo>
                  <a:lnTo>
                    <a:pt x="240" y="691"/>
                  </a:lnTo>
                  <a:lnTo>
                    <a:pt x="242" y="694"/>
                  </a:lnTo>
                  <a:lnTo>
                    <a:pt x="244" y="697"/>
                  </a:lnTo>
                  <a:lnTo>
                    <a:pt x="246" y="700"/>
                  </a:lnTo>
                  <a:lnTo>
                    <a:pt x="247" y="703"/>
                  </a:lnTo>
                  <a:lnTo>
                    <a:pt x="249" y="706"/>
                  </a:lnTo>
                  <a:lnTo>
                    <a:pt x="251" y="708"/>
                  </a:lnTo>
                  <a:lnTo>
                    <a:pt x="252" y="711"/>
                  </a:lnTo>
                  <a:lnTo>
                    <a:pt x="254" y="714"/>
                  </a:lnTo>
                  <a:lnTo>
                    <a:pt x="256" y="717"/>
                  </a:lnTo>
                  <a:lnTo>
                    <a:pt x="257" y="719"/>
                  </a:lnTo>
                  <a:lnTo>
                    <a:pt x="259" y="722"/>
                  </a:lnTo>
                  <a:lnTo>
                    <a:pt x="261" y="725"/>
                  </a:lnTo>
                  <a:lnTo>
                    <a:pt x="263" y="727"/>
                  </a:lnTo>
                  <a:lnTo>
                    <a:pt x="264" y="730"/>
                  </a:lnTo>
                  <a:lnTo>
                    <a:pt x="266" y="732"/>
                  </a:lnTo>
                  <a:lnTo>
                    <a:pt x="268" y="735"/>
                  </a:lnTo>
                  <a:lnTo>
                    <a:pt x="269" y="737"/>
                  </a:lnTo>
                  <a:lnTo>
                    <a:pt x="271" y="740"/>
                  </a:lnTo>
                  <a:lnTo>
                    <a:pt x="273" y="742"/>
                  </a:lnTo>
                  <a:lnTo>
                    <a:pt x="275" y="745"/>
                  </a:lnTo>
                  <a:lnTo>
                    <a:pt x="276" y="747"/>
                  </a:lnTo>
                  <a:lnTo>
                    <a:pt x="278" y="749"/>
                  </a:lnTo>
                  <a:lnTo>
                    <a:pt x="280" y="752"/>
                  </a:lnTo>
                  <a:lnTo>
                    <a:pt x="281" y="754"/>
                  </a:lnTo>
                  <a:lnTo>
                    <a:pt x="283" y="756"/>
                  </a:lnTo>
                  <a:lnTo>
                    <a:pt x="285" y="759"/>
                  </a:lnTo>
                  <a:lnTo>
                    <a:pt x="287" y="761"/>
                  </a:lnTo>
                  <a:lnTo>
                    <a:pt x="288" y="763"/>
                  </a:lnTo>
                  <a:lnTo>
                    <a:pt x="290" y="765"/>
                  </a:lnTo>
                  <a:lnTo>
                    <a:pt x="292" y="767"/>
                  </a:lnTo>
                  <a:lnTo>
                    <a:pt x="293" y="769"/>
                  </a:lnTo>
                  <a:lnTo>
                    <a:pt x="295" y="771"/>
                  </a:lnTo>
                  <a:lnTo>
                    <a:pt x="297" y="774"/>
                  </a:lnTo>
                  <a:lnTo>
                    <a:pt x="298" y="776"/>
                  </a:lnTo>
                  <a:lnTo>
                    <a:pt x="300" y="778"/>
                  </a:lnTo>
                  <a:lnTo>
                    <a:pt x="302" y="780"/>
                  </a:lnTo>
                  <a:lnTo>
                    <a:pt x="304" y="782"/>
                  </a:lnTo>
                  <a:lnTo>
                    <a:pt x="305" y="783"/>
                  </a:lnTo>
                  <a:lnTo>
                    <a:pt x="307" y="785"/>
                  </a:lnTo>
                  <a:lnTo>
                    <a:pt x="309" y="787"/>
                  </a:lnTo>
                  <a:lnTo>
                    <a:pt x="310" y="789"/>
                  </a:lnTo>
                  <a:lnTo>
                    <a:pt x="312" y="791"/>
                  </a:lnTo>
                  <a:lnTo>
                    <a:pt x="314" y="793"/>
                  </a:lnTo>
                  <a:lnTo>
                    <a:pt x="316" y="794"/>
                  </a:lnTo>
                  <a:lnTo>
                    <a:pt x="317" y="796"/>
                  </a:lnTo>
                  <a:lnTo>
                    <a:pt x="319" y="798"/>
                  </a:lnTo>
                  <a:lnTo>
                    <a:pt x="321" y="799"/>
                  </a:lnTo>
                  <a:lnTo>
                    <a:pt x="322" y="801"/>
                  </a:lnTo>
                  <a:lnTo>
                    <a:pt x="324" y="803"/>
                  </a:lnTo>
                  <a:lnTo>
                    <a:pt x="326" y="804"/>
                  </a:lnTo>
                  <a:lnTo>
                    <a:pt x="328" y="806"/>
                  </a:lnTo>
                  <a:lnTo>
                    <a:pt x="329" y="807"/>
                  </a:lnTo>
                  <a:lnTo>
                    <a:pt x="331" y="809"/>
                  </a:lnTo>
                  <a:lnTo>
                    <a:pt x="333" y="810"/>
                  </a:lnTo>
                  <a:lnTo>
                    <a:pt x="334" y="812"/>
                  </a:lnTo>
                  <a:lnTo>
                    <a:pt x="336" y="813"/>
                  </a:lnTo>
                  <a:lnTo>
                    <a:pt x="338" y="815"/>
                  </a:lnTo>
                  <a:lnTo>
                    <a:pt x="339" y="816"/>
                  </a:lnTo>
                  <a:lnTo>
                    <a:pt x="341" y="817"/>
                  </a:lnTo>
                  <a:lnTo>
                    <a:pt x="343" y="819"/>
                  </a:lnTo>
                  <a:lnTo>
                    <a:pt x="345" y="820"/>
                  </a:lnTo>
                  <a:lnTo>
                    <a:pt x="346" y="821"/>
                  </a:lnTo>
                  <a:lnTo>
                    <a:pt x="348" y="822"/>
                  </a:lnTo>
                  <a:lnTo>
                    <a:pt x="350" y="824"/>
                  </a:lnTo>
                  <a:lnTo>
                    <a:pt x="351" y="825"/>
                  </a:lnTo>
                  <a:lnTo>
                    <a:pt x="353" y="826"/>
                  </a:lnTo>
                  <a:lnTo>
                    <a:pt x="355" y="827"/>
                  </a:lnTo>
                  <a:lnTo>
                    <a:pt x="357" y="828"/>
                  </a:lnTo>
                  <a:lnTo>
                    <a:pt x="358" y="829"/>
                  </a:lnTo>
                  <a:lnTo>
                    <a:pt x="360" y="830"/>
                  </a:lnTo>
                  <a:lnTo>
                    <a:pt x="362" y="831"/>
                  </a:lnTo>
                  <a:lnTo>
                    <a:pt x="363" y="832"/>
                  </a:lnTo>
                  <a:lnTo>
                    <a:pt x="365" y="833"/>
                  </a:lnTo>
                  <a:lnTo>
                    <a:pt x="367" y="834"/>
                  </a:lnTo>
                  <a:lnTo>
                    <a:pt x="368" y="835"/>
                  </a:lnTo>
                  <a:lnTo>
                    <a:pt x="370" y="836"/>
                  </a:lnTo>
                  <a:lnTo>
                    <a:pt x="372" y="837"/>
                  </a:lnTo>
                  <a:lnTo>
                    <a:pt x="374" y="838"/>
                  </a:lnTo>
                  <a:lnTo>
                    <a:pt x="375" y="838"/>
                  </a:lnTo>
                  <a:lnTo>
                    <a:pt x="377" y="839"/>
                  </a:lnTo>
                  <a:lnTo>
                    <a:pt x="379" y="840"/>
                  </a:lnTo>
                  <a:lnTo>
                    <a:pt x="380" y="840"/>
                  </a:lnTo>
                  <a:lnTo>
                    <a:pt x="382" y="841"/>
                  </a:lnTo>
                  <a:lnTo>
                    <a:pt x="384" y="842"/>
                  </a:lnTo>
                  <a:lnTo>
                    <a:pt x="386" y="842"/>
                  </a:lnTo>
                  <a:lnTo>
                    <a:pt x="387" y="843"/>
                  </a:lnTo>
                  <a:lnTo>
                    <a:pt x="389" y="844"/>
                  </a:lnTo>
                  <a:lnTo>
                    <a:pt x="391" y="844"/>
                  </a:lnTo>
                  <a:lnTo>
                    <a:pt x="392" y="845"/>
                  </a:lnTo>
                  <a:lnTo>
                    <a:pt x="394" y="845"/>
                  </a:lnTo>
                  <a:lnTo>
                    <a:pt x="396" y="846"/>
                  </a:lnTo>
                  <a:lnTo>
                    <a:pt x="398" y="846"/>
                  </a:lnTo>
                  <a:lnTo>
                    <a:pt x="399" y="846"/>
                  </a:lnTo>
                  <a:lnTo>
                    <a:pt x="401" y="847"/>
                  </a:lnTo>
                  <a:lnTo>
                    <a:pt x="403" y="847"/>
                  </a:lnTo>
                  <a:lnTo>
                    <a:pt x="404" y="847"/>
                  </a:lnTo>
                  <a:lnTo>
                    <a:pt x="406" y="848"/>
                  </a:lnTo>
                  <a:lnTo>
                    <a:pt x="408" y="848"/>
                  </a:lnTo>
                  <a:lnTo>
                    <a:pt x="409" y="848"/>
                  </a:lnTo>
                  <a:lnTo>
                    <a:pt x="411" y="848"/>
                  </a:lnTo>
                  <a:lnTo>
                    <a:pt x="413" y="849"/>
                  </a:lnTo>
                  <a:lnTo>
                    <a:pt x="415" y="849"/>
                  </a:lnTo>
                  <a:lnTo>
                    <a:pt x="416" y="849"/>
                  </a:lnTo>
                  <a:lnTo>
                    <a:pt x="418" y="849"/>
                  </a:lnTo>
                  <a:lnTo>
                    <a:pt x="420" y="849"/>
                  </a:lnTo>
                  <a:lnTo>
                    <a:pt x="421" y="849"/>
                  </a:lnTo>
                  <a:lnTo>
                    <a:pt x="423" y="849"/>
                  </a:lnTo>
                  <a:lnTo>
                    <a:pt x="425" y="849"/>
                  </a:lnTo>
                  <a:lnTo>
                    <a:pt x="427" y="849"/>
                  </a:lnTo>
                  <a:lnTo>
                    <a:pt x="428" y="849"/>
                  </a:lnTo>
                  <a:lnTo>
                    <a:pt x="430" y="849"/>
                  </a:lnTo>
                  <a:lnTo>
                    <a:pt x="432" y="849"/>
                  </a:lnTo>
                  <a:lnTo>
                    <a:pt x="433" y="849"/>
                  </a:lnTo>
                  <a:lnTo>
                    <a:pt x="435" y="848"/>
                  </a:lnTo>
                  <a:lnTo>
                    <a:pt x="437" y="848"/>
                  </a:lnTo>
                  <a:lnTo>
                    <a:pt x="439" y="848"/>
                  </a:lnTo>
                  <a:lnTo>
                    <a:pt x="440" y="848"/>
                  </a:lnTo>
                  <a:lnTo>
                    <a:pt x="442" y="847"/>
                  </a:lnTo>
                  <a:lnTo>
                    <a:pt x="444" y="847"/>
                  </a:lnTo>
                  <a:lnTo>
                    <a:pt x="445" y="847"/>
                  </a:lnTo>
                  <a:lnTo>
                    <a:pt x="447" y="846"/>
                  </a:lnTo>
                  <a:lnTo>
                    <a:pt x="449" y="846"/>
                  </a:lnTo>
                  <a:lnTo>
                    <a:pt x="450" y="846"/>
                  </a:lnTo>
                  <a:lnTo>
                    <a:pt x="452" y="845"/>
                  </a:lnTo>
                  <a:lnTo>
                    <a:pt x="454" y="845"/>
                  </a:lnTo>
                  <a:lnTo>
                    <a:pt x="456" y="844"/>
                  </a:lnTo>
                  <a:lnTo>
                    <a:pt x="457" y="844"/>
                  </a:lnTo>
                  <a:lnTo>
                    <a:pt x="459" y="843"/>
                  </a:lnTo>
                  <a:lnTo>
                    <a:pt x="461" y="842"/>
                  </a:lnTo>
                  <a:lnTo>
                    <a:pt x="462" y="842"/>
                  </a:lnTo>
                  <a:lnTo>
                    <a:pt x="464" y="841"/>
                  </a:lnTo>
                  <a:lnTo>
                    <a:pt x="466" y="840"/>
                  </a:lnTo>
                  <a:lnTo>
                    <a:pt x="468" y="840"/>
                  </a:lnTo>
                  <a:lnTo>
                    <a:pt x="469" y="839"/>
                  </a:lnTo>
                  <a:lnTo>
                    <a:pt x="471" y="838"/>
                  </a:lnTo>
                  <a:lnTo>
                    <a:pt x="473" y="838"/>
                  </a:lnTo>
                  <a:lnTo>
                    <a:pt x="474" y="837"/>
                  </a:lnTo>
                  <a:lnTo>
                    <a:pt x="476" y="836"/>
                  </a:lnTo>
                  <a:lnTo>
                    <a:pt x="478" y="835"/>
                  </a:lnTo>
                  <a:lnTo>
                    <a:pt x="480" y="834"/>
                  </a:lnTo>
                  <a:lnTo>
                    <a:pt x="481" y="833"/>
                  </a:lnTo>
                  <a:lnTo>
                    <a:pt x="483" y="832"/>
                  </a:lnTo>
                  <a:lnTo>
                    <a:pt x="485" y="831"/>
                  </a:lnTo>
                  <a:lnTo>
                    <a:pt x="486" y="830"/>
                  </a:lnTo>
                  <a:lnTo>
                    <a:pt x="488" y="829"/>
                  </a:lnTo>
                  <a:lnTo>
                    <a:pt x="490" y="828"/>
                  </a:lnTo>
                  <a:lnTo>
                    <a:pt x="491" y="827"/>
                  </a:lnTo>
                  <a:lnTo>
                    <a:pt x="493" y="826"/>
                  </a:lnTo>
                  <a:lnTo>
                    <a:pt x="495" y="825"/>
                  </a:lnTo>
                  <a:lnTo>
                    <a:pt x="497" y="824"/>
                  </a:lnTo>
                  <a:lnTo>
                    <a:pt x="498" y="822"/>
                  </a:lnTo>
                  <a:lnTo>
                    <a:pt x="500" y="821"/>
                  </a:lnTo>
                  <a:lnTo>
                    <a:pt x="502" y="820"/>
                  </a:lnTo>
                  <a:lnTo>
                    <a:pt x="503" y="819"/>
                  </a:lnTo>
                  <a:lnTo>
                    <a:pt x="505" y="817"/>
                  </a:lnTo>
                  <a:lnTo>
                    <a:pt x="507" y="816"/>
                  </a:lnTo>
                  <a:lnTo>
                    <a:pt x="509" y="815"/>
                  </a:lnTo>
                  <a:lnTo>
                    <a:pt x="510" y="813"/>
                  </a:lnTo>
                  <a:lnTo>
                    <a:pt x="512" y="812"/>
                  </a:lnTo>
                  <a:lnTo>
                    <a:pt x="514" y="810"/>
                  </a:lnTo>
                  <a:lnTo>
                    <a:pt x="515" y="809"/>
                  </a:lnTo>
                  <a:lnTo>
                    <a:pt x="517" y="807"/>
                  </a:lnTo>
                  <a:lnTo>
                    <a:pt x="519" y="806"/>
                  </a:lnTo>
                  <a:lnTo>
                    <a:pt x="520" y="804"/>
                  </a:lnTo>
                  <a:lnTo>
                    <a:pt x="522" y="803"/>
                  </a:lnTo>
                  <a:lnTo>
                    <a:pt x="524" y="801"/>
                  </a:lnTo>
                  <a:lnTo>
                    <a:pt x="526" y="799"/>
                  </a:lnTo>
                  <a:lnTo>
                    <a:pt x="527" y="798"/>
                  </a:lnTo>
                  <a:lnTo>
                    <a:pt x="529" y="796"/>
                  </a:lnTo>
                  <a:lnTo>
                    <a:pt x="531" y="794"/>
                  </a:lnTo>
                  <a:lnTo>
                    <a:pt x="532" y="793"/>
                  </a:lnTo>
                  <a:lnTo>
                    <a:pt x="534" y="791"/>
                  </a:lnTo>
                  <a:lnTo>
                    <a:pt x="536" y="789"/>
                  </a:lnTo>
                  <a:lnTo>
                    <a:pt x="538" y="787"/>
                  </a:lnTo>
                  <a:lnTo>
                    <a:pt x="539" y="785"/>
                  </a:lnTo>
                  <a:lnTo>
                    <a:pt x="541" y="783"/>
                  </a:lnTo>
                  <a:lnTo>
                    <a:pt x="543" y="782"/>
                  </a:lnTo>
                  <a:lnTo>
                    <a:pt x="544" y="780"/>
                  </a:lnTo>
                  <a:lnTo>
                    <a:pt x="546" y="778"/>
                  </a:lnTo>
                  <a:lnTo>
                    <a:pt x="548" y="776"/>
                  </a:lnTo>
                  <a:lnTo>
                    <a:pt x="550" y="774"/>
                  </a:lnTo>
                  <a:lnTo>
                    <a:pt x="551" y="771"/>
                  </a:lnTo>
                  <a:lnTo>
                    <a:pt x="553" y="769"/>
                  </a:lnTo>
                  <a:lnTo>
                    <a:pt x="555" y="767"/>
                  </a:lnTo>
                  <a:lnTo>
                    <a:pt x="556" y="765"/>
                  </a:lnTo>
                  <a:lnTo>
                    <a:pt x="558" y="763"/>
                  </a:lnTo>
                  <a:lnTo>
                    <a:pt x="560" y="761"/>
                  </a:lnTo>
                  <a:lnTo>
                    <a:pt x="561" y="759"/>
                  </a:lnTo>
                  <a:lnTo>
                    <a:pt x="563" y="756"/>
                  </a:lnTo>
                  <a:lnTo>
                    <a:pt x="565" y="754"/>
                  </a:lnTo>
                  <a:lnTo>
                    <a:pt x="567" y="752"/>
                  </a:lnTo>
                  <a:lnTo>
                    <a:pt x="568" y="749"/>
                  </a:lnTo>
                  <a:lnTo>
                    <a:pt x="570" y="747"/>
                  </a:lnTo>
                  <a:lnTo>
                    <a:pt x="572" y="745"/>
                  </a:lnTo>
                  <a:lnTo>
                    <a:pt x="573" y="742"/>
                  </a:lnTo>
                  <a:lnTo>
                    <a:pt x="575" y="740"/>
                  </a:lnTo>
                  <a:lnTo>
                    <a:pt x="577" y="737"/>
                  </a:lnTo>
                  <a:lnTo>
                    <a:pt x="579" y="735"/>
                  </a:lnTo>
                  <a:lnTo>
                    <a:pt x="580" y="732"/>
                  </a:lnTo>
                  <a:lnTo>
                    <a:pt x="582" y="730"/>
                  </a:lnTo>
                  <a:lnTo>
                    <a:pt x="584" y="727"/>
                  </a:lnTo>
                  <a:lnTo>
                    <a:pt x="585" y="725"/>
                  </a:lnTo>
                  <a:lnTo>
                    <a:pt x="587" y="722"/>
                  </a:lnTo>
                  <a:lnTo>
                    <a:pt x="589" y="719"/>
                  </a:lnTo>
                  <a:lnTo>
                    <a:pt x="591" y="717"/>
                  </a:lnTo>
                  <a:lnTo>
                    <a:pt x="592" y="714"/>
                  </a:lnTo>
                  <a:lnTo>
                    <a:pt x="594" y="711"/>
                  </a:lnTo>
                  <a:lnTo>
                    <a:pt x="596" y="708"/>
                  </a:lnTo>
                  <a:lnTo>
                    <a:pt x="597" y="706"/>
                  </a:lnTo>
                  <a:lnTo>
                    <a:pt x="599" y="703"/>
                  </a:lnTo>
                  <a:lnTo>
                    <a:pt x="601" y="700"/>
                  </a:lnTo>
                  <a:lnTo>
                    <a:pt x="602" y="697"/>
                  </a:lnTo>
                  <a:lnTo>
                    <a:pt x="604" y="694"/>
                  </a:lnTo>
                  <a:lnTo>
                    <a:pt x="606" y="691"/>
                  </a:lnTo>
                  <a:lnTo>
                    <a:pt x="608" y="688"/>
                  </a:lnTo>
                  <a:lnTo>
                    <a:pt x="609" y="685"/>
                  </a:lnTo>
                  <a:lnTo>
                    <a:pt x="611" y="682"/>
                  </a:lnTo>
                  <a:lnTo>
                    <a:pt x="613" y="679"/>
                  </a:lnTo>
                  <a:lnTo>
                    <a:pt x="614" y="676"/>
                  </a:lnTo>
                  <a:lnTo>
                    <a:pt x="616" y="673"/>
                  </a:lnTo>
                  <a:lnTo>
                    <a:pt x="618" y="670"/>
                  </a:lnTo>
                  <a:lnTo>
                    <a:pt x="620" y="667"/>
                  </a:lnTo>
                  <a:lnTo>
                    <a:pt x="621" y="663"/>
                  </a:lnTo>
                  <a:lnTo>
                    <a:pt x="623" y="660"/>
                  </a:lnTo>
                  <a:lnTo>
                    <a:pt x="625" y="657"/>
                  </a:lnTo>
                  <a:lnTo>
                    <a:pt x="626" y="654"/>
                  </a:lnTo>
                  <a:lnTo>
                    <a:pt x="628" y="650"/>
                  </a:lnTo>
                  <a:lnTo>
                    <a:pt x="630" y="647"/>
                  </a:lnTo>
                  <a:lnTo>
                    <a:pt x="632" y="644"/>
                  </a:lnTo>
                  <a:lnTo>
                    <a:pt x="633" y="640"/>
                  </a:lnTo>
                  <a:lnTo>
                    <a:pt x="635" y="637"/>
                  </a:lnTo>
                  <a:lnTo>
                    <a:pt x="637" y="634"/>
                  </a:lnTo>
                  <a:lnTo>
                    <a:pt x="638" y="630"/>
                  </a:lnTo>
                  <a:lnTo>
                    <a:pt x="640" y="627"/>
                  </a:lnTo>
                  <a:lnTo>
                    <a:pt x="642" y="623"/>
                  </a:lnTo>
                  <a:lnTo>
                    <a:pt x="643" y="619"/>
                  </a:lnTo>
                  <a:lnTo>
                    <a:pt x="645" y="616"/>
                  </a:lnTo>
                  <a:lnTo>
                    <a:pt x="647" y="612"/>
                  </a:lnTo>
                  <a:lnTo>
                    <a:pt x="649" y="609"/>
                  </a:lnTo>
                  <a:lnTo>
                    <a:pt x="650" y="605"/>
                  </a:lnTo>
                  <a:lnTo>
                    <a:pt x="652" y="601"/>
                  </a:lnTo>
                  <a:lnTo>
                    <a:pt x="654" y="598"/>
                  </a:lnTo>
                  <a:lnTo>
                    <a:pt x="655" y="594"/>
                  </a:lnTo>
                  <a:lnTo>
                    <a:pt x="657" y="590"/>
                  </a:lnTo>
                  <a:lnTo>
                    <a:pt x="659" y="586"/>
                  </a:lnTo>
                  <a:lnTo>
                    <a:pt x="661" y="582"/>
                  </a:lnTo>
                  <a:lnTo>
                    <a:pt x="662" y="579"/>
                  </a:lnTo>
                  <a:lnTo>
                    <a:pt x="664" y="575"/>
                  </a:lnTo>
                  <a:lnTo>
                    <a:pt x="666" y="571"/>
                  </a:lnTo>
                  <a:lnTo>
                    <a:pt x="667" y="567"/>
                  </a:lnTo>
                  <a:lnTo>
                    <a:pt x="669" y="563"/>
                  </a:lnTo>
                  <a:lnTo>
                    <a:pt x="671" y="559"/>
                  </a:lnTo>
                  <a:lnTo>
                    <a:pt x="673" y="555"/>
                  </a:lnTo>
                  <a:lnTo>
                    <a:pt x="674" y="551"/>
                  </a:lnTo>
                  <a:lnTo>
                    <a:pt x="676" y="547"/>
                  </a:lnTo>
                  <a:lnTo>
                    <a:pt x="678" y="543"/>
                  </a:lnTo>
                  <a:lnTo>
                    <a:pt x="679" y="539"/>
                  </a:lnTo>
                  <a:lnTo>
                    <a:pt x="681" y="534"/>
                  </a:lnTo>
                  <a:lnTo>
                    <a:pt x="683" y="530"/>
                  </a:lnTo>
                  <a:lnTo>
                    <a:pt x="684" y="526"/>
                  </a:lnTo>
                  <a:lnTo>
                    <a:pt x="686" y="522"/>
                  </a:lnTo>
                  <a:lnTo>
                    <a:pt x="688" y="518"/>
                  </a:lnTo>
                  <a:lnTo>
                    <a:pt x="690" y="513"/>
                  </a:lnTo>
                  <a:lnTo>
                    <a:pt x="691" y="509"/>
                  </a:lnTo>
                  <a:lnTo>
                    <a:pt x="693" y="505"/>
                  </a:lnTo>
                  <a:lnTo>
                    <a:pt x="695" y="500"/>
                  </a:lnTo>
                  <a:lnTo>
                    <a:pt x="696" y="496"/>
                  </a:lnTo>
                  <a:lnTo>
                    <a:pt x="698" y="491"/>
                  </a:lnTo>
                  <a:lnTo>
                    <a:pt x="700" y="487"/>
                  </a:lnTo>
                  <a:lnTo>
                    <a:pt x="702" y="482"/>
                  </a:lnTo>
                  <a:lnTo>
                    <a:pt x="703" y="478"/>
                  </a:lnTo>
                  <a:lnTo>
                    <a:pt x="705" y="473"/>
                  </a:lnTo>
                  <a:lnTo>
                    <a:pt x="707" y="469"/>
                  </a:lnTo>
                  <a:lnTo>
                    <a:pt x="708" y="464"/>
                  </a:lnTo>
                  <a:lnTo>
                    <a:pt x="710" y="460"/>
                  </a:lnTo>
                  <a:lnTo>
                    <a:pt x="712" y="455"/>
                  </a:lnTo>
                  <a:lnTo>
                    <a:pt x="713" y="450"/>
                  </a:lnTo>
                  <a:lnTo>
                    <a:pt x="715" y="446"/>
                  </a:lnTo>
                  <a:lnTo>
                    <a:pt x="717" y="441"/>
                  </a:lnTo>
                  <a:lnTo>
                    <a:pt x="719" y="436"/>
                  </a:lnTo>
                  <a:lnTo>
                    <a:pt x="720" y="431"/>
                  </a:lnTo>
                  <a:lnTo>
                    <a:pt x="722" y="426"/>
                  </a:lnTo>
                  <a:lnTo>
                    <a:pt x="724" y="422"/>
                  </a:lnTo>
                  <a:lnTo>
                    <a:pt x="725" y="417"/>
                  </a:lnTo>
                  <a:lnTo>
                    <a:pt x="727" y="412"/>
                  </a:lnTo>
                  <a:lnTo>
                    <a:pt x="729" y="407"/>
                  </a:lnTo>
                  <a:lnTo>
                    <a:pt x="731" y="402"/>
                  </a:lnTo>
                  <a:lnTo>
                    <a:pt x="732" y="397"/>
                  </a:lnTo>
                  <a:lnTo>
                    <a:pt x="734" y="392"/>
                  </a:lnTo>
                  <a:lnTo>
                    <a:pt x="736" y="387"/>
                  </a:lnTo>
                  <a:lnTo>
                    <a:pt x="737" y="382"/>
                  </a:lnTo>
                  <a:lnTo>
                    <a:pt x="739" y="377"/>
                  </a:lnTo>
                  <a:lnTo>
                    <a:pt x="741" y="372"/>
                  </a:lnTo>
                  <a:lnTo>
                    <a:pt x="743" y="367"/>
                  </a:lnTo>
                  <a:lnTo>
                    <a:pt x="744" y="361"/>
                  </a:lnTo>
                  <a:lnTo>
                    <a:pt x="746" y="356"/>
                  </a:lnTo>
                  <a:lnTo>
                    <a:pt x="748" y="351"/>
                  </a:lnTo>
                  <a:lnTo>
                    <a:pt x="749" y="346"/>
                  </a:lnTo>
                  <a:lnTo>
                    <a:pt x="751" y="340"/>
                  </a:lnTo>
                  <a:lnTo>
                    <a:pt x="753" y="335"/>
                  </a:lnTo>
                  <a:lnTo>
                    <a:pt x="754" y="330"/>
                  </a:lnTo>
                  <a:lnTo>
                    <a:pt x="756" y="324"/>
                  </a:lnTo>
                  <a:lnTo>
                    <a:pt x="758" y="319"/>
                  </a:lnTo>
                  <a:lnTo>
                    <a:pt x="760" y="314"/>
                  </a:lnTo>
                  <a:lnTo>
                    <a:pt x="761" y="308"/>
                  </a:lnTo>
                  <a:lnTo>
                    <a:pt x="763" y="303"/>
                  </a:lnTo>
                  <a:lnTo>
                    <a:pt x="765" y="297"/>
                  </a:lnTo>
                  <a:lnTo>
                    <a:pt x="766" y="292"/>
                  </a:lnTo>
                  <a:lnTo>
                    <a:pt x="768" y="286"/>
                  </a:lnTo>
                  <a:lnTo>
                    <a:pt x="770" y="280"/>
                  </a:lnTo>
                  <a:lnTo>
                    <a:pt x="772" y="275"/>
                  </a:lnTo>
                  <a:lnTo>
                    <a:pt x="773" y="269"/>
                  </a:lnTo>
                  <a:lnTo>
                    <a:pt x="775" y="263"/>
                  </a:lnTo>
                  <a:lnTo>
                    <a:pt x="777" y="258"/>
                  </a:lnTo>
                  <a:lnTo>
                    <a:pt x="778" y="252"/>
                  </a:lnTo>
                  <a:lnTo>
                    <a:pt x="780" y="246"/>
                  </a:lnTo>
                  <a:lnTo>
                    <a:pt x="782" y="240"/>
                  </a:lnTo>
                  <a:lnTo>
                    <a:pt x="784" y="235"/>
                  </a:lnTo>
                  <a:lnTo>
                    <a:pt x="785" y="229"/>
                  </a:lnTo>
                  <a:lnTo>
                    <a:pt x="787" y="223"/>
                  </a:lnTo>
                  <a:lnTo>
                    <a:pt x="789" y="217"/>
                  </a:lnTo>
                  <a:lnTo>
                    <a:pt x="790" y="211"/>
                  </a:lnTo>
                  <a:lnTo>
                    <a:pt x="792" y="205"/>
                  </a:lnTo>
                  <a:lnTo>
                    <a:pt x="794" y="199"/>
                  </a:lnTo>
                  <a:lnTo>
                    <a:pt x="795" y="193"/>
                  </a:lnTo>
                  <a:lnTo>
                    <a:pt x="797" y="187"/>
                  </a:lnTo>
                  <a:lnTo>
                    <a:pt x="799" y="181"/>
                  </a:lnTo>
                  <a:lnTo>
                    <a:pt x="801" y="175"/>
                  </a:lnTo>
                  <a:lnTo>
                    <a:pt x="802" y="169"/>
                  </a:lnTo>
                  <a:lnTo>
                    <a:pt x="804" y="163"/>
                  </a:lnTo>
                  <a:lnTo>
                    <a:pt x="806" y="157"/>
                  </a:lnTo>
                  <a:lnTo>
                    <a:pt x="807" y="150"/>
                  </a:lnTo>
                  <a:lnTo>
                    <a:pt x="809" y="144"/>
                  </a:lnTo>
                  <a:lnTo>
                    <a:pt x="811" y="138"/>
                  </a:lnTo>
                  <a:lnTo>
                    <a:pt x="813" y="132"/>
                  </a:lnTo>
                  <a:lnTo>
                    <a:pt x="814" y="125"/>
                  </a:lnTo>
                  <a:lnTo>
                    <a:pt x="816" y="119"/>
                  </a:lnTo>
                  <a:lnTo>
                    <a:pt x="818" y="113"/>
                  </a:lnTo>
                  <a:lnTo>
                    <a:pt x="819" y="106"/>
                  </a:lnTo>
                  <a:lnTo>
                    <a:pt x="821" y="100"/>
                  </a:lnTo>
                  <a:lnTo>
                    <a:pt x="823" y="93"/>
                  </a:lnTo>
                  <a:lnTo>
                    <a:pt x="825" y="87"/>
                  </a:lnTo>
                  <a:lnTo>
                    <a:pt x="826" y="80"/>
                  </a:lnTo>
                  <a:lnTo>
                    <a:pt x="828" y="74"/>
                  </a:lnTo>
                  <a:lnTo>
                    <a:pt x="830" y="67"/>
                  </a:lnTo>
                  <a:lnTo>
                    <a:pt x="831" y="61"/>
                  </a:lnTo>
                  <a:lnTo>
                    <a:pt x="833" y="54"/>
                  </a:lnTo>
                  <a:lnTo>
                    <a:pt x="835" y="48"/>
                  </a:lnTo>
                  <a:lnTo>
                    <a:pt x="836" y="41"/>
                  </a:lnTo>
                  <a:lnTo>
                    <a:pt x="838" y="34"/>
                  </a:lnTo>
                  <a:lnTo>
                    <a:pt x="840" y="27"/>
                  </a:lnTo>
                  <a:lnTo>
                    <a:pt x="842" y="21"/>
                  </a:lnTo>
                  <a:lnTo>
                    <a:pt x="843" y="14"/>
                  </a:lnTo>
                  <a:lnTo>
                    <a:pt x="845" y="7"/>
                  </a:lnTo>
                  <a:lnTo>
                    <a:pt x="847" y="0"/>
                  </a:lnTo>
                </a:path>
              </a:pathLst>
            </a:custGeom>
            <a:noFill/>
            <a:ln w="7938" cap="rnd">
              <a:solidFill>
                <a:srgbClr val="808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B486D3F7-2A14-43ED-914E-5E3C6DBC3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6" y="702"/>
              <a:ext cx="980" cy="852"/>
            </a:xfrm>
            <a:custGeom>
              <a:avLst/>
              <a:gdLst>
                <a:gd name="T0" fmla="*/ 14 w 980"/>
                <a:gd name="T1" fmla="*/ 46 h 852"/>
                <a:gd name="T2" fmla="*/ 29 w 980"/>
                <a:gd name="T3" fmla="*/ 98 h 852"/>
                <a:gd name="T4" fmla="*/ 44 w 980"/>
                <a:gd name="T5" fmla="*/ 147 h 852"/>
                <a:gd name="T6" fmla="*/ 60 w 980"/>
                <a:gd name="T7" fmla="*/ 195 h 852"/>
                <a:gd name="T8" fmla="*/ 75 w 980"/>
                <a:gd name="T9" fmla="*/ 241 h 852"/>
                <a:gd name="T10" fmla="*/ 90 w 980"/>
                <a:gd name="T11" fmla="*/ 285 h 852"/>
                <a:gd name="T12" fmla="*/ 106 w 980"/>
                <a:gd name="T13" fmla="*/ 328 h 852"/>
                <a:gd name="T14" fmla="*/ 121 w 980"/>
                <a:gd name="T15" fmla="*/ 369 h 852"/>
                <a:gd name="T16" fmla="*/ 137 w 980"/>
                <a:gd name="T17" fmla="*/ 409 h 852"/>
                <a:gd name="T18" fmla="*/ 152 w 980"/>
                <a:gd name="T19" fmla="*/ 446 h 852"/>
                <a:gd name="T20" fmla="*/ 167 w 980"/>
                <a:gd name="T21" fmla="*/ 482 h 852"/>
                <a:gd name="T22" fmla="*/ 183 w 980"/>
                <a:gd name="T23" fmla="*/ 517 h 852"/>
                <a:gd name="T24" fmla="*/ 198 w 980"/>
                <a:gd name="T25" fmla="*/ 549 h 852"/>
                <a:gd name="T26" fmla="*/ 213 w 980"/>
                <a:gd name="T27" fmla="*/ 580 h 852"/>
                <a:gd name="T28" fmla="*/ 229 w 980"/>
                <a:gd name="T29" fmla="*/ 610 h 852"/>
                <a:gd name="T30" fmla="*/ 244 w 980"/>
                <a:gd name="T31" fmla="*/ 637 h 852"/>
                <a:gd name="T32" fmla="*/ 260 w 980"/>
                <a:gd name="T33" fmla="*/ 663 h 852"/>
                <a:gd name="T34" fmla="*/ 275 w 980"/>
                <a:gd name="T35" fmla="*/ 688 h 852"/>
                <a:gd name="T36" fmla="*/ 290 w 980"/>
                <a:gd name="T37" fmla="*/ 710 h 852"/>
                <a:gd name="T38" fmla="*/ 306 w 980"/>
                <a:gd name="T39" fmla="*/ 731 h 852"/>
                <a:gd name="T40" fmla="*/ 321 w 980"/>
                <a:gd name="T41" fmla="*/ 751 h 852"/>
                <a:gd name="T42" fmla="*/ 336 w 980"/>
                <a:gd name="T43" fmla="*/ 768 h 852"/>
                <a:gd name="T44" fmla="*/ 352 w 980"/>
                <a:gd name="T45" fmla="*/ 784 h 852"/>
                <a:gd name="T46" fmla="*/ 367 w 980"/>
                <a:gd name="T47" fmla="*/ 799 h 852"/>
                <a:gd name="T48" fmla="*/ 383 w 980"/>
                <a:gd name="T49" fmla="*/ 811 h 852"/>
                <a:gd name="T50" fmla="*/ 398 w 980"/>
                <a:gd name="T51" fmla="*/ 822 h 852"/>
                <a:gd name="T52" fmla="*/ 413 w 980"/>
                <a:gd name="T53" fmla="*/ 831 h 852"/>
                <a:gd name="T54" fmla="*/ 429 w 980"/>
                <a:gd name="T55" fmla="*/ 839 h 852"/>
                <a:gd name="T56" fmla="*/ 444 w 980"/>
                <a:gd name="T57" fmla="*/ 845 h 852"/>
                <a:gd name="T58" fmla="*/ 459 w 980"/>
                <a:gd name="T59" fmla="*/ 849 h 852"/>
                <a:gd name="T60" fmla="*/ 475 w 980"/>
                <a:gd name="T61" fmla="*/ 851 h 852"/>
                <a:gd name="T62" fmla="*/ 490 w 980"/>
                <a:gd name="T63" fmla="*/ 852 h 852"/>
                <a:gd name="T64" fmla="*/ 506 w 980"/>
                <a:gd name="T65" fmla="*/ 851 h 852"/>
                <a:gd name="T66" fmla="*/ 521 w 980"/>
                <a:gd name="T67" fmla="*/ 849 h 852"/>
                <a:gd name="T68" fmla="*/ 536 w 980"/>
                <a:gd name="T69" fmla="*/ 845 h 852"/>
                <a:gd name="T70" fmla="*/ 552 w 980"/>
                <a:gd name="T71" fmla="*/ 839 h 852"/>
                <a:gd name="T72" fmla="*/ 567 w 980"/>
                <a:gd name="T73" fmla="*/ 831 h 852"/>
                <a:gd name="T74" fmla="*/ 582 w 980"/>
                <a:gd name="T75" fmla="*/ 822 h 852"/>
                <a:gd name="T76" fmla="*/ 598 w 980"/>
                <a:gd name="T77" fmla="*/ 811 h 852"/>
                <a:gd name="T78" fmla="*/ 613 w 980"/>
                <a:gd name="T79" fmla="*/ 799 h 852"/>
                <a:gd name="T80" fmla="*/ 628 w 980"/>
                <a:gd name="T81" fmla="*/ 784 h 852"/>
                <a:gd name="T82" fmla="*/ 644 w 980"/>
                <a:gd name="T83" fmla="*/ 768 h 852"/>
                <a:gd name="T84" fmla="*/ 659 w 980"/>
                <a:gd name="T85" fmla="*/ 751 h 852"/>
                <a:gd name="T86" fmla="*/ 675 w 980"/>
                <a:gd name="T87" fmla="*/ 731 h 852"/>
                <a:gd name="T88" fmla="*/ 690 w 980"/>
                <a:gd name="T89" fmla="*/ 710 h 852"/>
                <a:gd name="T90" fmla="*/ 705 w 980"/>
                <a:gd name="T91" fmla="*/ 688 h 852"/>
                <a:gd name="T92" fmla="*/ 721 w 980"/>
                <a:gd name="T93" fmla="*/ 663 h 852"/>
                <a:gd name="T94" fmla="*/ 736 w 980"/>
                <a:gd name="T95" fmla="*/ 637 h 852"/>
                <a:gd name="T96" fmla="*/ 751 w 980"/>
                <a:gd name="T97" fmla="*/ 610 h 852"/>
                <a:gd name="T98" fmla="*/ 767 w 980"/>
                <a:gd name="T99" fmla="*/ 580 h 852"/>
                <a:gd name="T100" fmla="*/ 782 w 980"/>
                <a:gd name="T101" fmla="*/ 549 h 852"/>
                <a:gd name="T102" fmla="*/ 798 w 980"/>
                <a:gd name="T103" fmla="*/ 517 h 852"/>
                <a:gd name="T104" fmla="*/ 813 w 980"/>
                <a:gd name="T105" fmla="*/ 482 h 852"/>
                <a:gd name="T106" fmla="*/ 828 w 980"/>
                <a:gd name="T107" fmla="*/ 446 h 852"/>
                <a:gd name="T108" fmla="*/ 844 w 980"/>
                <a:gd name="T109" fmla="*/ 409 h 852"/>
                <a:gd name="T110" fmla="*/ 859 w 980"/>
                <a:gd name="T111" fmla="*/ 369 h 852"/>
                <a:gd name="T112" fmla="*/ 874 w 980"/>
                <a:gd name="T113" fmla="*/ 328 h 852"/>
                <a:gd name="T114" fmla="*/ 890 w 980"/>
                <a:gd name="T115" fmla="*/ 285 h 852"/>
                <a:gd name="T116" fmla="*/ 905 w 980"/>
                <a:gd name="T117" fmla="*/ 241 h 852"/>
                <a:gd name="T118" fmla="*/ 921 w 980"/>
                <a:gd name="T119" fmla="*/ 195 h 852"/>
                <a:gd name="T120" fmla="*/ 936 w 980"/>
                <a:gd name="T121" fmla="*/ 147 h 852"/>
                <a:gd name="T122" fmla="*/ 951 w 980"/>
                <a:gd name="T123" fmla="*/ 98 h 852"/>
                <a:gd name="T124" fmla="*/ 967 w 980"/>
                <a:gd name="T125" fmla="*/ 46 h 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80" h="852">
                  <a:moveTo>
                    <a:pt x="0" y="0"/>
                  </a:moveTo>
                  <a:lnTo>
                    <a:pt x="2" y="5"/>
                  </a:lnTo>
                  <a:lnTo>
                    <a:pt x="3" y="11"/>
                  </a:lnTo>
                  <a:lnTo>
                    <a:pt x="5" y="17"/>
                  </a:lnTo>
                  <a:lnTo>
                    <a:pt x="7" y="23"/>
                  </a:lnTo>
                  <a:lnTo>
                    <a:pt x="9" y="29"/>
                  </a:lnTo>
                  <a:lnTo>
                    <a:pt x="10" y="35"/>
                  </a:lnTo>
                  <a:lnTo>
                    <a:pt x="12" y="41"/>
                  </a:lnTo>
                  <a:lnTo>
                    <a:pt x="14" y="46"/>
                  </a:lnTo>
                  <a:lnTo>
                    <a:pt x="15" y="52"/>
                  </a:lnTo>
                  <a:lnTo>
                    <a:pt x="17" y="58"/>
                  </a:lnTo>
                  <a:lnTo>
                    <a:pt x="19" y="64"/>
                  </a:lnTo>
                  <a:lnTo>
                    <a:pt x="20" y="69"/>
                  </a:lnTo>
                  <a:lnTo>
                    <a:pt x="22" y="75"/>
                  </a:lnTo>
                  <a:lnTo>
                    <a:pt x="24" y="81"/>
                  </a:lnTo>
                  <a:lnTo>
                    <a:pt x="26" y="86"/>
                  </a:lnTo>
                  <a:lnTo>
                    <a:pt x="27" y="92"/>
                  </a:lnTo>
                  <a:lnTo>
                    <a:pt x="29" y="98"/>
                  </a:lnTo>
                  <a:lnTo>
                    <a:pt x="31" y="103"/>
                  </a:lnTo>
                  <a:lnTo>
                    <a:pt x="32" y="109"/>
                  </a:lnTo>
                  <a:lnTo>
                    <a:pt x="34" y="114"/>
                  </a:lnTo>
                  <a:lnTo>
                    <a:pt x="36" y="120"/>
                  </a:lnTo>
                  <a:lnTo>
                    <a:pt x="38" y="125"/>
                  </a:lnTo>
                  <a:lnTo>
                    <a:pt x="39" y="131"/>
                  </a:lnTo>
                  <a:lnTo>
                    <a:pt x="41" y="136"/>
                  </a:lnTo>
                  <a:lnTo>
                    <a:pt x="43" y="142"/>
                  </a:lnTo>
                  <a:lnTo>
                    <a:pt x="44" y="147"/>
                  </a:lnTo>
                  <a:lnTo>
                    <a:pt x="46" y="152"/>
                  </a:lnTo>
                  <a:lnTo>
                    <a:pt x="48" y="158"/>
                  </a:lnTo>
                  <a:lnTo>
                    <a:pt x="49" y="163"/>
                  </a:lnTo>
                  <a:lnTo>
                    <a:pt x="51" y="168"/>
                  </a:lnTo>
                  <a:lnTo>
                    <a:pt x="53" y="174"/>
                  </a:lnTo>
                  <a:lnTo>
                    <a:pt x="55" y="179"/>
                  </a:lnTo>
                  <a:lnTo>
                    <a:pt x="56" y="184"/>
                  </a:lnTo>
                  <a:lnTo>
                    <a:pt x="58" y="190"/>
                  </a:lnTo>
                  <a:lnTo>
                    <a:pt x="60" y="195"/>
                  </a:lnTo>
                  <a:lnTo>
                    <a:pt x="61" y="200"/>
                  </a:lnTo>
                  <a:lnTo>
                    <a:pt x="63" y="205"/>
                  </a:lnTo>
                  <a:lnTo>
                    <a:pt x="65" y="210"/>
                  </a:lnTo>
                  <a:lnTo>
                    <a:pt x="67" y="216"/>
                  </a:lnTo>
                  <a:lnTo>
                    <a:pt x="68" y="221"/>
                  </a:lnTo>
                  <a:lnTo>
                    <a:pt x="70" y="226"/>
                  </a:lnTo>
                  <a:lnTo>
                    <a:pt x="72" y="231"/>
                  </a:lnTo>
                  <a:lnTo>
                    <a:pt x="73" y="236"/>
                  </a:lnTo>
                  <a:lnTo>
                    <a:pt x="75" y="241"/>
                  </a:lnTo>
                  <a:lnTo>
                    <a:pt x="77" y="246"/>
                  </a:lnTo>
                  <a:lnTo>
                    <a:pt x="79" y="251"/>
                  </a:lnTo>
                  <a:lnTo>
                    <a:pt x="80" y="256"/>
                  </a:lnTo>
                  <a:lnTo>
                    <a:pt x="82" y="261"/>
                  </a:lnTo>
                  <a:lnTo>
                    <a:pt x="84" y="266"/>
                  </a:lnTo>
                  <a:lnTo>
                    <a:pt x="85" y="271"/>
                  </a:lnTo>
                  <a:lnTo>
                    <a:pt x="87" y="276"/>
                  </a:lnTo>
                  <a:lnTo>
                    <a:pt x="89" y="281"/>
                  </a:lnTo>
                  <a:lnTo>
                    <a:pt x="90" y="285"/>
                  </a:lnTo>
                  <a:lnTo>
                    <a:pt x="92" y="290"/>
                  </a:lnTo>
                  <a:lnTo>
                    <a:pt x="94" y="295"/>
                  </a:lnTo>
                  <a:lnTo>
                    <a:pt x="96" y="300"/>
                  </a:lnTo>
                  <a:lnTo>
                    <a:pt x="97" y="305"/>
                  </a:lnTo>
                  <a:lnTo>
                    <a:pt x="99" y="309"/>
                  </a:lnTo>
                  <a:lnTo>
                    <a:pt x="101" y="314"/>
                  </a:lnTo>
                  <a:lnTo>
                    <a:pt x="102" y="319"/>
                  </a:lnTo>
                  <a:lnTo>
                    <a:pt x="104" y="323"/>
                  </a:lnTo>
                  <a:lnTo>
                    <a:pt x="106" y="328"/>
                  </a:lnTo>
                  <a:lnTo>
                    <a:pt x="108" y="333"/>
                  </a:lnTo>
                  <a:lnTo>
                    <a:pt x="109" y="337"/>
                  </a:lnTo>
                  <a:lnTo>
                    <a:pt x="111" y="342"/>
                  </a:lnTo>
                  <a:lnTo>
                    <a:pt x="113" y="347"/>
                  </a:lnTo>
                  <a:lnTo>
                    <a:pt x="114" y="351"/>
                  </a:lnTo>
                  <a:lnTo>
                    <a:pt x="116" y="356"/>
                  </a:lnTo>
                  <a:lnTo>
                    <a:pt x="118" y="360"/>
                  </a:lnTo>
                  <a:lnTo>
                    <a:pt x="120" y="365"/>
                  </a:lnTo>
                  <a:lnTo>
                    <a:pt x="121" y="369"/>
                  </a:lnTo>
                  <a:lnTo>
                    <a:pt x="123" y="374"/>
                  </a:lnTo>
                  <a:lnTo>
                    <a:pt x="125" y="378"/>
                  </a:lnTo>
                  <a:lnTo>
                    <a:pt x="126" y="383"/>
                  </a:lnTo>
                  <a:lnTo>
                    <a:pt x="128" y="387"/>
                  </a:lnTo>
                  <a:lnTo>
                    <a:pt x="130" y="391"/>
                  </a:lnTo>
                  <a:lnTo>
                    <a:pt x="131" y="396"/>
                  </a:lnTo>
                  <a:lnTo>
                    <a:pt x="133" y="400"/>
                  </a:lnTo>
                  <a:lnTo>
                    <a:pt x="135" y="404"/>
                  </a:lnTo>
                  <a:lnTo>
                    <a:pt x="137" y="409"/>
                  </a:lnTo>
                  <a:lnTo>
                    <a:pt x="138" y="413"/>
                  </a:lnTo>
                  <a:lnTo>
                    <a:pt x="140" y="417"/>
                  </a:lnTo>
                  <a:lnTo>
                    <a:pt x="142" y="421"/>
                  </a:lnTo>
                  <a:lnTo>
                    <a:pt x="143" y="426"/>
                  </a:lnTo>
                  <a:lnTo>
                    <a:pt x="145" y="430"/>
                  </a:lnTo>
                  <a:lnTo>
                    <a:pt x="147" y="434"/>
                  </a:lnTo>
                  <a:lnTo>
                    <a:pt x="149" y="438"/>
                  </a:lnTo>
                  <a:lnTo>
                    <a:pt x="150" y="442"/>
                  </a:lnTo>
                  <a:lnTo>
                    <a:pt x="152" y="446"/>
                  </a:lnTo>
                  <a:lnTo>
                    <a:pt x="154" y="450"/>
                  </a:lnTo>
                  <a:lnTo>
                    <a:pt x="155" y="455"/>
                  </a:lnTo>
                  <a:lnTo>
                    <a:pt x="157" y="459"/>
                  </a:lnTo>
                  <a:lnTo>
                    <a:pt x="159" y="463"/>
                  </a:lnTo>
                  <a:lnTo>
                    <a:pt x="161" y="467"/>
                  </a:lnTo>
                  <a:lnTo>
                    <a:pt x="162" y="471"/>
                  </a:lnTo>
                  <a:lnTo>
                    <a:pt x="164" y="475"/>
                  </a:lnTo>
                  <a:lnTo>
                    <a:pt x="166" y="478"/>
                  </a:lnTo>
                  <a:lnTo>
                    <a:pt x="167" y="482"/>
                  </a:lnTo>
                  <a:lnTo>
                    <a:pt x="169" y="486"/>
                  </a:lnTo>
                  <a:lnTo>
                    <a:pt x="171" y="490"/>
                  </a:lnTo>
                  <a:lnTo>
                    <a:pt x="172" y="494"/>
                  </a:lnTo>
                  <a:lnTo>
                    <a:pt x="174" y="498"/>
                  </a:lnTo>
                  <a:lnTo>
                    <a:pt x="176" y="502"/>
                  </a:lnTo>
                  <a:lnTo>
                    <a:pt x="178" y="505"/>
                  </a:lnTo>
                  <a:lnTo>
                    <a:pt x="179" y="509"/>
                  </a:lnTo>
                  <a:lnTo>
                    <a:pt x="181" y="513"/>
                  </a:lnTo>
                  <a:lnTo>
                    <a:pt x="183" y="517"/>
                  </a:lnTo>
                  <a:lnTo>
                    <a:pt x="184" y="520"/>
                  </a:lnTo>
                  <a:lnTo>
                    <a:pt x="186" y="524"/>
                  </a:lnTo>
                  <a:lnTo>
                    <a:pt x="188" y="528"/>
                  </a:lnTo>
                  <a:lnTo>
                    <a:pt x="190" y="532"/>
                  </a:lnTo>
                  <a:lnTo>
                    <a:pt x="191" y="535"/>
                  </a:lnTo>
                  <a:lnTo>
                    <a:pt x="193" y="539"/>
                  </a:lnTo>
                  <a:lnTo>
                    <a:pt x="195" y="542"/>
                  </a:lnTo>
                  <a:lnTo>
                    <a:pt x="196" y="546"/>
                  </a:lnTo>
                  <a:lnTo>
                    <a:pt x="198" y="549"/>
                  </a:lnTo>
                  <a:lnTo>
                    <a:pt x="200" y="553"/>
                  </a:lnTo>
                  <a:lnTo>
                    <a:pt x="202" y="557"/>
                  </a:lnTo>
                  <a:lnTo>
                    <a:pt x="203" y="560"/>
                  </a:lnTo>
                  <a:lnTo>
                    <a:pt x="205" y="563"/>
                  </a:lnTo>
                  <a:lnTo>
                    <a:pt x="207" y="567"/>
                  </a:lnTo>
                  <a:lnTo>
                    <a:pt x="208" y="570"/>
                  </a:lnTo>
                  <a:lnTo>
                    <a:pt x="210" y="574"/>
                  </a:lnTo>
                  <a:lnTo>
                    <a:pt x="212" y="577"/>
                  </a:lnTo>
                  <a:lnTo>
                    <a:pt x="213" y="580"/>
                  </a:lnTo>
                  <a:lnTo>
                    <a:pt x="215" y="584"/>
                  </a:lnTo>
                  <a:lnTo>
                    <a:pt x="217" y="587"/>
                  </a:lnTo>
                  <a:lnTo>
                    <a:pt x="219" y="590"/>
                  </a:lnTo>
                  <a:lnTo>
                    <a:pt x="220" y="594"/>
                  </a:lnTo>
                  <a:lnTo>
                    <a:pt x="222" y="597"/>
                  </a:lnTo>
                  <a:lnTo>
                    <a:pt x="224" y="600"/>
                  </a:lnTo>
                  <a:lnTo>
                    <a:pt x="225" y="603"/>
                  </a:lnTo>
                  <a:lnTo>
                    <a:pt x="227" y="607"/>
                  </a:lnTo>
                  <a:lnTo>
                    <a:pt x="229" y="610"/>
                  </a:lnTo>
                  <a:lnTo>
                    <a:pt x="231" y="613"/>
                  </a:lnTo>
                  <a:lnTo>
                    <a:pt x="232" y="616"/>
                  </a:lnTo>
                  <a:lnTo>
                    <a:pt x="234" y="619"/>
                  </a:lnTo>
                  <a:lnTo>
                    <a:pt x="236" y="622"/>
                  </a:lnTo>
                  <a:lnTo>
                    <a:pt x="237" y="625"/>
                  </a:lnTo>
                  <a:lnTo>
                    <a:pt x="239" y="628"/>
                  </a:lnTo>
                  <a:lnTo>
                    <a:pt x="241" y="631"/>
                  </a:lnTo>
                  <a:lnTo>
                    <a:pt x="242" y="634"/>
                  </a:lnTo>
                  <a:lnTo>
                    <a:pt x="244" y="637"/>
                  </a:lnTo>
                  <a:lnTo>
                    <a:pt x="246" y="640"/>
                  </a:lnTo>
                  <a:lnTo>
                    <a:pt x="248" y="643"/>
                  </a:lnTo>
                  <a:lnTo>
                    <a:pt x="249" y="646"/>
                  </a:lnTo>
                  <a:lnTo>
                    <a:pt x="251" y="649"/>
                  </a:lnTo>
                  <a:lnTo>
                    <a:pt x="253" y="652"/>
                  </a:lnTo>
                  <a:lnTo>
                    <a:pt x="254" y="655"/>
                  </a:lnTo>
                  <a:lnTo>
                    <a:pt x="256" y="658"/>
                  </a:lnTo>
                  <a:lnTo>
                    <a:pt x="258" y="661"/>
                  </a:lnTo>
                  <a:lnTo>
                    <a:pt x="260" y="663"/>
                  </a:lnTo>
                  <a:lnTo>
                    <a:pt x="261" y="666"/>
                  </a:lnTo>
                  <a:lnTo>
                    <a:pt x="263" y="669"/>
                  </a:lnTo>
                  <a:lnTo>
                    <a:pt x="265" y="672"/>
                  </a:lnTo>
                  <a:lnTo>
                    <a:pt x="266" y="675"/>
                  </a:lnTo>
                  <a:lnTo>
                    <a:pt x="268" y="677"/>
                  </a:lnTo>
                  <a:lnTo>
                    <a:pt x="270" y="680"/>
                  </a:lnTo>
                  <a:lnTo>
                    <a:pt x="272" y="683"/>
                  </a:lnTo>
                  <a:lnTo>
                    <a:pt x="273" y="685"/>
                  </a:lnTo>
                  <a:lnTo>
                    <a:pt x="275" y="688"/>
                  </a:lnTo>
                  <a:lnTo>
                    <a:pt x="277" y="690"/>
                  </a:lnTo>
                  <a:lnTo>
                    <a:pt x="278" y="693"/>
                  </a:lnTo>
                  <a:lnTo>
                    <a:pt x="280" y="696"/>
                  </a:lnTo>
                  <a:lnTo>
                    <a:pt x="282" y="698"/>
                  </a:lnTo>
                  <a:lnTo>
                    <a:pt x="283" y="701"/>
                  </a:lnTo>
                  <a:lnTo>
                    <a:pt x="285" y="703"/>
                  </a:lnTo>
                  <a:lnTo>
                    <a:pt x="287" y="706"/>
                  </a:lnTo>
                  <a:lnTo>
                    <a:pt x="289" y="708"/>
                  </a:lnTo>
                  <a:lnTo>
                    <a:pt x="290" y="710"/>
                  </a:lnTo>
                  <a:lnTo>
                    <a:pt x="292" y="713"/>
                  </a:lnTo>
                  <a:lnTo>
                    <a:pt x="294" y="715"/>
                  </a:lnTo>
                  <a:lnTo>
                    <a:pt x="295" y="718"/>
                  </a:lnTo>
                  <a:lnTo>
                    <a:pt x="297" y="720"/>
                  </a:lnTo>
                  <a:lnTo>
                    <a:pt x="299" y="722"/>
                  </a:lnTo>
                  <a:lnTo>
                    <a:pt x="301" y="725"/>
                  </a:lnTo>
                  <a:lnTo>
                    <a:pt x="302" y="727"/>
                  </a:lnTo>
                  <a:lnTo>
                    <a:pt x="304" y="729"/>
                  </a:lnTo>
                  <a:lnTo>
                    <a:pt x="306" y="731"/>
                  </a:lnTo>
                  <a:lnTo>
                    <a:pt x="307" y="734"/>
                  </a:lnTo>
                  <a:lnTo>
                    <a:pt x="309" y="736"/>
                  </a:lnTo>
                  <a:lnTo>
                    <a:pt x="311" y="738"/>
                  </a:lnTo>
                  <a:lnTo>
                    <a:pt x="313" y="740"/>
                  </a:lnTo>
                  <a:lnTo>
                    <a:pt x="314" y="742"/>
                  </a:lnTo>
                  <a:lnTo>
                    <a:pt x="316" y="744"/>
                  </a:lnTo>
                  <a:lnTo>
                    <a:pt x="318" y="747"/>
                  </a:lnTo>
                  <a:lnTo>
                    <a:pt x="319" y="749"/>
                  </a:lnTo>
                  <a:lnTo>
                    <a:pt x="321" y="751"/>
                  </a:lnTo>
                  <a:lnTo>
                    <a:pt x="323" y="753"/>
                  </a:lnTo>
                  <a:lnTo>
                    <a:pt x="324" y="755"/>
                  </a:lnTo>
                  <a:lnTo>
                    <a:pt x="326" y="757"/>
                  </a:lnTo>
                  <a:lnTo>
                    <a:pt x="328" y="759"/>
                  </a:lnTo>
                  <a:lnTo>
                    <a:pt x="330" y="761"/>
                  </a:lnTo>
                  <a:lnTo>
                    <a:pt x="331" y="763"/>
                  </a:lnTo>
                  <a:lnTo>
                    <a:pt x="333" y="765"/>
                  </a:lnTo>
                  <a:lnTo>
                    <a:pt x="335" y="766"/>
                  </a:lnTo>
                  <a:lnTo>
                    <a:pt x="336" y="768"/>
                  </a:lnTo>
                  <a:lnTo>
                    <a:pt x="338" y="770"/>
                  </a:lnTo>
                  <a:lnTo>
                    <a:pt x="340" y="772"/>
                  </a:lnTo>
                  <a:lnTo>
                    <a:pt x="342" y="774"/>
                  </a:lnTo>
                  <a:lnTo>
                    <a:pt x="343" y="776"/>
                  </a:lnTo>
                  <a:lnTo>
                    <a:pt x="345" y="777"/>
                  </a:lnTo>
                  <a:lnTo>
                    <a:pt x="347" y="779"/>
                  </a:lnTo>
                  <a:lnTo>
                    <a:pt x="348" y="781"/>
                  </a:lnTo>
                  <a:lnTo>
                    <a:pt x="350" y="783"/>
                  </a:lnTo>
                  <a:lnTo>
                    <a:pt x="352" y="784"/>
                  </a:lnTo>
                  <a:lnTo>
                    <a:pt x="354" y="786"/>
                  </a:lnTo>
                  <a:lnTo>
                    <a:pt x="355" y="788"/>
                  </a:lnTo>
                  <a:lnTo>
                    <a:pt x="357" y="789"/>
                  </a:lnTo>
                  <a:lnTo>
                    <a:pt x="359" y="791"/>
                  </a:lnTo>
                  <a:lnTo>
                    <a:pt x="360" y="792"/>
                  </a:lnTo>
                  <a:lnTo>
                    <a:pt x="362" y="794"/>
                  </a:lnTo>
                  <a:lnTo>
                    <a:pt x="364" y="795"/>
                  </a:lnTo>
                  <a:lnTo>
                    <a:pt x="365" y="797"/>
                  </a:lnTo>
                  <a:lnTo>
                    <a:pt x="367" y="799"/>
                  </a:lnTo>
                  <a:lnTo>
                    <a:pt x="369" y="800"/>
                  </a:lnTo>
                  <a:lnTo>
                    <a:pt x="371" y="801"/>
                  </a:lnTo>
                  <a:lnTo>
                    <a:pt x="372" y="803"/>
                  </a:lnTo>
                  <a:lnTo>
                    <a:pt x="374" y="804"/>
                  </a:lnTo>
                  <a:lnTo>
                    <a:pt x="376" y="806"/>
                  </a:lnTo>
                  <a:lnTo>
                    <a:pt x="377" y="807"/>
                  </a:lnTo>
                  <a:lnTo>
                    <a:pt x="379" y="808"/>
                  </a:lnTo>
                  <a:lnTo>
                    <a:pt x="381" y="810"/>
                  </a:lnTo>
                  <a:lnTo>
                    <a:pt x="383" y="811"/>
                  </a:lnTo>
                  <a:lnTo>
                    <a:pt x="384" y="812"/>
                  </a:lnTo>
                  <a:lnTo>
                    <a:pt x="386" y="814"/>
                  </a:lnTo>
                  <a:lnTo>
                    <a:pt x="388" y="815"/>
                  </a:lnTo>
                  <a:lnTo>
                    <a:pt x="389" y="816"/>
                  </a:lnTo>
                  <a:lnTo>
                    <a:pt x="391" y="817"/>
                  </a:lnTo>
                  <a:lnTo>
                    <a:pt x="393" y="819"/>
                  </a:lnTo>
                  <a:lnTo>
                    <a:pt x="395" y="820"/>
                  </a:lnTo>
                  <a:lnTo>
                    <a:pt x="396" y="821"/>
                  </a:lnTo>
                  <a:lnTo>
                    <a:pt x="398" y="822"/>
                  </a:lnTo>
                  <a:lnTo>
                    <a:pt x="400" y="823"/>
                  </a:lnTo>
                  <a:lnTo>
                    <a:pt x="401" y="824"/>
                  </a:lnTo>
                  <a:lnTo>
                    <a:pt x="403" y="825"/>
                  </a:lnTo>
                  <a:lnTo>
                    <a:pt x="405" y="826"/>
                  </a:lnTo>
                  <a:lnTo>
                    <a:pt x="406" y="827"/>
                  </a:lnTo>
                  <a:lnTo>
                    <a:pt x="408" y="828"/>
                  </a:lnTo>
                  <a:lnTo>
                    <a:pt x="410" y="829"/>
                  </a:lnTo>
                  <a:lnTo>
                    <a:pt x="412" y="830"/>
                  </a:lnTo>
                  <a:lnTo>
                    <a:pt x="413" y="831"/>
                  </a:lnTo>
                  <a:lnTo>
                    <a:pt x="415" y="832"/>
                  </a:lnTo>
                  <a:lnTo>
                    <a:pt x="417" y="833"/>
                  </a:lnTo>
                  <a:lnTo>
                    <a:pt x="418" y="834"/>
                  </a:lnTo>
                  <a:lnTo>
                    <a:pt x="420" y="835"/>
                  </a:lnTo>
                  <a:lnTo>
                    <a:pt x="422" y="836"/>
                  </a:lnTo>
                  <a:lnTo>
                    <a:pt x="424" y="836"/>
                  </a:lnTo>
                  <a:lnTo>
                    <a:pt x="425" y="837"/>
                  </a:lnTo>
                  <a:lnTo>
                    <a:pt x="427" y="838"/>
                  </a:lnTo>
                  <a:lnTo>
                    <a:pt x="429" y="839"/>
                  </a:lnTo>
                  <a:lnTo>
                    <a:pt x="430" y="839"/>
                  </a:lnTo>
                  <a:lnTo>
                    <a:pt x="432" y="840"/>
                  </a:lnTo>
                  <a:lnTo>
                    <a:pt x="434" y="841"/>
                  </a:lnTo>
                  <a:lnTo>
                    <a:pt x="435" y="842"/>
                  </a:lnTo>
                  <a:lnTo>
                    <a:pt x="437" y="842"/>
                  </a:lnTo>
                  <a:lnTo>
                    <a:pt x="439" y="843"/>
                  </a:lnTo>
                  <a:lnTo>
                    <a:pt x="441" y="843"/>
                  </a:lnTo>
                  <a:lnTo>
                    <a:pt x="442" y="844"/>
                  </a:lnTo>
                  <a:lnTo>
                    <a:pt x="444" y="845"/>
                  </a:lnTo>
                  <a:lnTo>
                    <a:pt x="446" y="845"/>
                  </a:lnTo>
                  <a:lnTo>
                    <a:pt x="447" y="846"/>
                  </a:lnTo>
                  <a:lnTo>
                    <a:pt x="449" y="846"/>
                  </a:lnTo>
                  <a:lnTo>
                    <a:pt x="451" y="847"/>
                  </a:lnTo>
                  <a:lnTo>
                    <a:pt x="453" y="847"/>
                  </a:lnTo>
                  <a:lnTo>
                    <a:pt x="454" y="848"/>
                  </a:lnTo>
                  <a:lnTo>
                    <a:pt x="456" y="848"/>
                  </a:lnTo>
                  <a:lnTo>
                    <a:pt x="458" y="848"/>
                  </a:lnTo>
                  <a:lnTo>
                    <a:pt x="459" y="849"/>
                  </a:lnTo>
                  <a:lnTo>
                    <a:pt x="461" y="849"/>
                  </a:lnTo>
                  <a:lnTo>
                    <a:pt x="463" y="849"/>
                  </a:lnTo>
                  <a:lnTo>
                    <a:pt x="465" y="850"/>
                  </a:lnTo>
                  <a:lnTo>
                    <a:pt x="466" y="850"/>
                  </a:lnTo>
                  <a:lnTo>
                    <a:pt x="468" y="850"/>
                  </a:lnTo>
                  <a:lnTo>
                    <a:pt x="470" y="851"/>
                  </a:lnTo>
                  <a:lnTo>
                    <a:pt x="471" y="851"/>
                  </a:lnTo>
                  <a:lnTo>
                    <a:pt x="473" y="851"/>
                  </a:lnTo>
                  <a:lnTo>
                    <a:pt x="475" y="851"/>
                  </a:lnTo>
                  <a:lnTo>
                    <a:pt x="476" y="852"/>
                  </a:lnTo>
                  <a:lnTo>
                    <a:pt x="478" y="852"/>
                  </a:lnTo>
                  <a:lnTo>
                    <a:pt x="480" y="852"/>
                  </a:lnTo>
                  <a:lnTo>
                    <a:pt x="482" y="852"/>
                  </a:lnTo>
                  <a:lnTo>
                    <a:pt x="483" y="852"/>
                  </a:lnTo>
                  <a:lnTo>
                    <a:pt x="485" y="852"/>
                  </a:lnTo>
                  <a:lnTo>
                    <a:pt x="487" y="852"/>
                  </a:lnTo>
                  <a:lnTo>
                    <a:pt x="488" y="852"/>
                  </a:lnTo>
                  <a:lnTo>
                    <a:pt x="490" y="852"/>
                  </a:lnTo>
                  <a:lnTo>
                    <a:pt x="492" y="852"/>
                  </a:lnTo>
                  <a:lnTo>
                    <a:pt x="494" y="852"/>
                  </a:lnTo>
                  <a:lnTo>
                    <a:pt x="495" y="852"/>
                  </a:lnTo>
                  <a:lnTo>
                    <a:pt x="497" y="852"/>
                  </a:lnTo>
                  <a:lnTo>
                    <a:pt x="499" y="852"/>
                  </a:lnTo>
                  <a:lnTo>
                    <a:pt x="500" y="852"/>
                  </a:lnTo>
                  <a:lnTo>
                    <a:pt x="502" y="852"/>
                  </a:lnTo>
                  <a:lnTo>
                    <a:pt x="504" y="852"/>
                  </a:lnTo>
                  <a:lnTo>
                    <a:pt x="506" y="851"/>
                  </a:lnTo>
                  <a:lnTo>
                    <a:pt x="507" y="851"/>
                  </a:lnTo>
                  <a:lnTo>
                    <a:pt x="509" y="851"/>
                  </a:lnTo>
                  <a:lnTo>
                    <a:pt x="511" y="851"/>
                  </a:lnTo>
                  <a:lnTo>
                    <a:pt x="512" y="850"/>
                  </a:lnTo>
                  <a:lnTo>
                    <a:pt x="514" y="850"/>
                  </a:lnTo>
                  <a:lnTo>
                    <a:pt x="516" y="850"/>
                  </a:lnTo>
                  <a:lnTo>
                    <a:pt x="517" y="849"/>
                  </a:lnTo>
                  <a:lnTo>
                    <a:pt x="519" y="849"/>
                  </a:lnTo>
                  <a:lnTo>
                    <a:pt x="521" y="849"/>
                  </a:lnTo>
                  <a:lnTo>
                    <a:pt x="523" y="848"/>
                  </a:lnTo>
                  <a:lnTo>
                    <a:pt x="524" y="848"/>
                  </a:lnTo>
                  <a:lnTo>
                    <a:pt x="526" y="848"/>
                  </a:lnTo>
                  <a:lnTo>
                    <a:pt x="528" y="847"/>
                  </a:lnTo>
                  <a:lnTo>
                    <a:pt x="529" y="847"/>
                  </a:lnTo>
                  <a:lnTo>
                    <a:pt x="531" y="846"/>
                  </a:lnTo>
                  <a:lnTo>
                    <a:pt x="533" y="846"/>
                  </a:lnTo>
                  <a:lnTo>
                    <a:pt x="535" y="845"/>
                  </a:lnTo>
                  <a:lnTo>
                    <a:pt x="536" y="845"/>
                  </a:lnTo>
                  <a:lnTo>
                    <a:pt x="538" y="844"/>
                  </a:lnTo>
                  <a:lnTo>
                    <a:pt x="540" y="843"/>
                  </a:lnTo>
                  <a:lnTo>
                    <a:pt x="541" y="843"/>
                  </a:lnTo>
                  <a:lnTo>
                    <a:pt x="543" y="842"/>
                  </a:lnTo>
                  <a:lnTo>
                    <a:pt x="545" y="842"/>
                  </a:lnTo>
                  <a:lnTo>
                    <a:pt x="547" y="841"/>
                  </a:lnTo>
                  <a:lnTo>
                    <a:pt x="548" y="840"/>
                  </a:lnTo>
                  <a:lnTo>
                    <a:pt x="550" y="839"/>
                  </a:lnTo>
                  <a:lnTo>
                    <a:pt x="552" y="839"/>
                  </a:lnTo>
                  <a:lnTo>
                    <a:pt x="553" y="838"/>
                  </a:lnTo>
                  <a:lnTo>
                    <a:pt x="555" y="837"/>
                  </a:lnTo>
                  <a:lnTo>
                    <a:pt x="557" y="836"/>
                  </a:lnTo>
                  <a:lnTo>
                    <a:pt x="558" y="836"/>
                  </a:lnTo>
                  <a:lnTo>
                    <a:pt x="560" y="835"/>
                  </a:lnTo>
                  <a:lnTo>
                    <a:pt x="562" y="834"/>
                  </a:lnTo>
                  <a:lnTo>
                    <a:pt x="564" y="833"/>
                  </a:lnTo>
                  <a:lnTo>
                    <a:pt x="565" y="832"/>
                  </a:lnTo>
                  <a:lnTo>
                    <a:pt x="567" y="831"/>
                  </a:lnTo>
                  <a:lnTo>
                    <a:pt x="569" y="830"/>
                  </a:lnTo>
                  <a:lnTo>
                    <a:pt x="570" y="829"/>
                  </a:lnTo>
                  <a:lnTo>
                    <a:pt x="572" y="828"/>
                  </a:lnTo>
                  <a:lnTo>
                    <a:pt x="574" y="827"/>
                  </a:lnTo>
                  <a:lnTo>
                    <a:pt x="576" y="826"/>
                  </a:lnTo>
                  <a:lnTo>
                    <a:pt x="577" y="825"/>
                  </a:lnTo>
                  <a:lnTo>
                    <a:pt x="579" y="824"/>
                  </a:lnTo>
                  <a:lnTo>
                    <a:pt x="581" y="823"/>
                  </a:lnTo>
                  <a:lnTo>
                    <a:pt x="582" y="822"/>
                  </a:lnTo>
                  <a:lnTo>
                    <a:pt x="584" y="821"/>
                  </a:lnTo>
                  <a:lnTo>
                    <a:pt x="586" y="820"/>
                  </a:lnTo>
                  <a:lnTo>
                    <a:pt x="587" y="819"/>
                  </a:lnTo>
                  <a:lnTo>
                    <a:pt x="589" y="817"/>
                  </a:lnTo>
                  <a:lnTo>
                    <a:pt x="591" y="816"/>
                  </a:lnTo>
                  <a:lnTo>
                    <a:pt x="593" y="815"/>
                  </a:lnTo>
                  <a:lnTo>
                    <a:pt x="594" y="814"/>
                  </a:lnTo>
                  <a:lnTo>
                    <a:pt x="596" y="812"/>
                  </a:lnTo>
                  <a:lnTo>
                    <a:pt x="598" y="811"/>
                  </a:lnTo>
                  <a:lnTo>
                    <a:pt x="599" y="810"/>
                  </a:lnTo>
                  <a:lnTo>
                    <a:pt x="601" y="808"/>
                  </a:lnTo>
                  <a:lnTo>
                    <a:pt x="603" y="807"/>
                  </a:lnTo>
                  <a:lnTo>
                    <a:pt x="605" y="806"/>
                  </a:lnTo>
                  <a:lnTo>
                    <a:pt x="606" y="804"/>
                  </a:lnTo>
                  <a:lnTo>
                    <a:pt x="608" y="803"/>
                  </a:lnTo>
                  <a:lnTo>
                    <a:pt x="610" y="801"/>
                  </a:lnTo>
                  <a:lnTo>
                    <a:pt x="611" y="800"/>
                  </a:lnTo>
                  <a:lnTo>
                    <a:pt x="613" y="799"/>
                  </a:lnTo>
                  <a:lnTo>
                    <a:pt x="615" y="797"/>
                  </a:lnTo>
                  <a:lnTo>
                    <a:pt x="617" y="795"/>
                  </a:lnTo>
                  <a:lnTo>
                    <a:pt x="618" y="794"/>
                  </a:lnTo>
                  <a:lnTo>
                    <a:pt x="620" y="792"/>
                  </a:lnTo>
                  <a:lnTo>
                    <a:pt x="622" y="791"/>
                  </a:lnTo>
                  <a:lnTo>
                    <a:pt x="623" y="789"/>
                  </a:lnTo>
                  <a:lnTo>
                    <a:pt x="625" y="788"/>
                  </a:lnTo>
                  <a:lnTo>
                    <a:pt x="627" y="786"/>
                  </a:lnTo>
                  <a:lnTo>
                    <a:pt x="628" y="784"/>
                  </a:lnTo>
                  <a:lnTo>
                    <a:pt x="630" y="783"/>
                  </a:lnTo>
                  <a:lnTo>
                    <a:pt x="632" y="781"/>
                  </a:lnTo>
                  <a:lnTo>
                    <a:pt x="634" y="779"/>
                  </a:lnTo>
                  <a:lnTo>
                    <a:pt x="635" y="777"/>
                  </a:lnTo>
                  <a:lnTo>
                    <a:pt x="637" y="776"/>
                  </a:lnTo>
                  <a:lnTo>
                    <a:pt x="639" y="774"/>
                  </a:lnTo>
                  <a:lnTo>
                    <a:pt x="640" y="772"/>
                  </a:lnTo>
                  <a:lnTo>
                    <a:pt x="642" y="770"/>
                  </a:lnTo>
                  <a:lnTo>
                    <a:pt x="644" y="768"/>
                  </a:lnTo>
                  <a:lnTo>
                    <a:pt x="646" y="766"/>
                  </a:lnTo>
                  <a:lnTo>
                    <a:pt x="647" y="765"/>
                  </a:lnTo>
                  <a:lnTo>
                    <a:pt x="649" y="763"/>
                  </a:lnTo>
                  <a:lnTo>
                    <a:pt x="651" y="761"/>
                  </a:lnTo>
                  <a:lnTo>
                    <a:pt x="652" y="759"/>
                  </a:lnTo>
                  <a:lnTo>
                    <a:pt x="654" y="757"/>
                  </a:lnTo>
                  <a:lnTo>
                    <a:pt x="656" y="755"/>
                  </a:lnTo>
                  <a:lnTo>
                    <a:pt x="658" y="753"/>
                  </a:lnTo>
                  <a:lnTo>
                    <a:pt x="659" y="751"/>
                  </a:lnTo>
                  <a:lnTo>
                    <a:pt x="661" y="749"/>
                  </a:lnTo>
                  <a:lnTo>
                    <a:pt x="663" y="747"/>
                  </a:lnTo>
                  <a:lnTo>
                    <a:pt x="664" y="744"/>
                  </a:lnTo>
                  <a:lnTo>
                    <a:pt x="666" y="742"/>
                  </a:lnTo>
                  <a:lnTo>
                    <a:pt x="668" y="740"/>
                  </a:lnTo>
                  <a:lnTo>
                    <a:pt x="669" y="738"/>
                  </a:lnTo>
                  <a:lnTo>
                    <a:pt x="671" y="736"/>
                  </a:lnTo>
                  <a:lnTo>
                    <a:pt x="673" y="734"/>
                  </a:lnTo>
                  <a:lnTo>
                    <a:pt x="675" y="731"/>
                  </a:lnTo>
                  <a:lnTo>
                    <a:pt x="676" y="729"/>
                  </a:lnTo>
                  <a:lnTo>
                    <a:pt x="678" y="727"/>
                  </a:lnTo>
                  <a:lnTo>
                    <a:pt x="680" y="725"/>
                  </a:lnTo>
                  <a:lnTo>
                    <a:pt x="681" y="722"/>
                  </a:lnTo>
                  <a:lnTo>
                    <a:pt x="683" y="720"/>
                  </a:lnTo>
                  <a:lnTo>
                    <a:pt x="685" y="718"/>
                  </a:lnTo>
                  <a:lnTo>
                    <a:pt x="687" y="715"/>
                  </a:lnTo>
                  <a:lnTo>
                    <a:pt x="688" y="713"/>
                  </a:lnTo>
                  <a:lnTo>
                    <a:pt x="690" y="710"/>
                  </a:lnTo>
                  <a:lnTo>
                    <a:pt x="692" y="708"/>
                  </a:lnTo>
                  <a:lnTo>
                    <a:pt x="693" y="706"/>
                  </a:lnTo>
                  <a:lnTo>
                    <a:pt x="695" y="703"/>
                  </a:lnTo>
                  <a:lnTo>
                    <a:pt x="697" y="701"/>
                  </a:lnTo>
                  <a:lnTo>
                    <a:pt x="699" y="698"/>
                  </a:lnTo>
                  <a:lnTo>
                    <a:pt x="700" y="696"/>
                  </a:lnTo>
                  <a:lnTo>
                    <a:pt x="702" y="693"/>
                  </a:lnTo>
                  <a:lnTo>
                    <a:pt x="704" y="690"/>
                  </a:lnTo>
                  <a:lnTo>
                    <a:pt x="705" y="688"/>
                  </a:lnTo>
                  <a:lnTo>
                    <a:pt x="707" y="685"/>
                  </a:lnTo>
                  <a:lnTo>
                    <a:pt x="709" y="683"/>
                  </a:lnTo>
                  <a:lnTo>
                    <a:pt x="710" y="680"/>
                  </a:lnTo>
                  <a:lnTo>
                    <a:pt x="712" y="677"/>
                  </a:lnTo>
                  <a:lnTo>
                    <a:pt x="714" y="675"/>
                  </a:lnTo>
                  <a:lnTo>
                    <a:pt x="716" y="672"/>
                  </a:lnTo>
                  <a:lnTo>
                    <a:pt x="717" y="669"/>
                  </a:lnTo>
                  <a:lnTo>
                    <a:pt x="719" y="666"/>
                  </a:lnTo>
                  <a:lnTo>
                    <a:pt x="721" y="663"/>
                  </a:lnTo>
                  <a:lnTo>
                    <a:pt x="722" y="661"/>
                  </a:lnTo>
                  <a:lnTo>
                    <a:pt x="724" y="658"/>
                  </a:lnTo>
                  <a:lnTo>
                    <a:pt x="726" y="655"/>
                  </a:lnTo>
                  <a:lnTo>
                    <a:pt x="728" y="652"/>
                  </a:lnTo>
                  <a:lnTo>
                    <a:pt x="729" y="649"/>
                  </a:lnTo>
                  <a:lnTo>
                    <a:pt x="731" y="646"/>
                  </a:lnTo>
                  <a:lnTo>
                    <a:pt x="733" y="643"/>
                  </a:lnTo>
                  <a:lnTo>
                    <a:pt x="734" y="640"/>
                  </a:lnTo>
                  <a:lnTo>
                    <a:pt x="736" y="637"/>
                  </a:lnTo>
                  <a:lnTo>
                    <a:pt x="738" y="634"/>
                  </a:lnTo>
                  <a:lnTo>
                    <a:pt x="740" y="631"/>
                  </a:lnTo>
                  <a:lnTo>
                    <a:pt x="741" y="628"/>
                  </a:lnTo>
                  <a:lnTo>
                    <a:pt x="743" y="625"/>
                  </a:lnTo>
                  <a:lnTo>
                    <a:pt x="745" y="622"/>
                  </a:lnTo>
                  <a:lnTo>
                    <a:pt x="746" y="619"/>
                  </a:lnTo>
                  <a:lnTo>
                    <a:pt x="748" y="616"/>
                  </a:lnTo>
                  <a:lnTo>
                    <a:pt x="750" y="613"/>
                  </a:lnTo>
                  <a:lnTo>
                    <a:pt x="751" y="610"/>
                  </a:lnTo>
                  <a:lnTo>
                    <a:pt x="753" y="607"/>
                  </a:lnTo>
                  <a:lnTo>
                    <a:pt x="755" y="603"/>
                  </a:lnTo>
                  <a:lnTo>
                    <a:pt x="757" y="600"/>
                  </a:lnTo>
                  <a:lnTo>
                    <a:pt x="758" y="597"/>
                  </a:lnTo>
                  <a:lnTo>
                    <a:pt x="760" y="594"/>
                  </a:lnTo>
                  <a:lnTo>
                    <a:pt x="762" y="590"/>
                  </a:lnTo>
                  <a:lnTo>
                    <a:pt x="763" y="587"/>
                  </a:lnTo>
                  <a:lnTo>
                    <a:pt x="765" y="584"/>
                  </a:lnTo>
                  <a:lnTo>
                    <a:pt x="767" y="580"/>
                  </a:lnTo>
                  <a:lnTo>
                    <a:pt x="769" y="577"/>
                  </a:lnTo>
                  <a:lnTo>
                    <a:pt x="770" y="574"/>
                  </a:lnTo>
                  <a:lnTo>
                    <a:pt x="772" y="570"/>
                  </a:lnTo>
                  <a:lnTo>
                    <a:pt x="774" y="567"/>
                  </a:lnTo>
                  <a:lnTo>
                    <a:pt x="775" y="563"/>
                  </a:lnTo>
                  <a:lnTo>
                    <a:pt x="777" y="560"/>
                  </a:lnTo>
                  <a:lnTo>
                    <a:pt x="779" y="557"/>
                  </a:lnTo>
                  <a:lnTo>
                    <a:pt x="780" y="553"/>
                  </a:lnTo>
                  <a:lnTo>
                    <a:pt x="782" y="549"/>
                  </a:lnTo>
                  <a:lnTo>
                    <a:pt x="784" y="546"/>
                  </a:lnTo>
                  <a:lnTo>
                    <a:pt x="786" y="542"/>
                  </a:lnTo>
                  <a:lnTo>
                    <a:pt x="787" y="539"/>
                  </a:lnTo>
                  <a:lnTo>
                    <a:pt x="789" y="535"/>
                  </a:lnTo>
                  <a:lnTo>
                    <a:pt x="791" y="532"/>
                  </a:lnTo>
                  <a:lnTo>
                    <a:pt x="792" y="528"/>
                  </a:lnTo>
                  <a:lnTo>
                    <a:pt x="794" y="524"/>
                  </a:lnTo>
                  <a:lnTo>
                    <a:pt x="796" y="520"/>
                  </a:lnTo>
                  <a:lnTo>
                    <a:pt x="798" y="517"/>
                  </a:lnTo>
                  <a:lnTo>
                    <a:pt x="799" y="513"/>
                  </a:lnTo>
                  <a:lnTo>
                    <a:pt x="801" y="509"/>
                  </a:lnTo>
                  <a:lnTo>
                    <a:pt x="803" y="505"/>
                  </a:lnTo>
                  <a:lnTo>
                    <a:pt x="804" y="502"/>
                  </a:lnTo>
                  <a:lnTo>
                    <a:pt x="806" y="498"/>
                  </a:lnTo>
                  <a:lnTo>
                    <a:pt x="808" y="494"/>
                  </a:lnTo>
                  <a:lnTo>
                    <a:pt x="810" y="490"/>
                  </a:lnTo>
                  <a:lnTo>
                    <a:pt x="811" y="486"/>
                  </a:lnTo>
                  <a:lnTo>
                    <a:pt x="813" y="482"/>
                  </a:lnTo>
                  <a:lnTo>
                    <a:pt x="815" y="478"/>
                  </a:lnTo>
                  <a:lnTo>
                    <a:pt x="816" y="475"/>
                  </a:lnTo>
                  <a:lnTo>
                    <a:pt x="818" y="471"/>
                  </a:lnTo>
                  <a:lnTo>
                    <a:pt x="820" y="467"/>
                  </a:lnTo>
                  <a:lnTo>
                    <a:pt x="821" y="463"/>
                  </a:lnTo>
                  <a:lnTo>
                    <a:pt x="823" y="459"/>
                  </a:lnTo>
                  <a:lnTo>
                    <a:pt x="825" y="455"/>
                  </a:lnTo>
                  <a:lnTo>
                    <a:pt x="827" y="450"/>
                  </a:lnTo>
                  <a:lnTo>
                    <a:pt x="828" y="446"/>
                  </a:lnTo>
                  <a:lnTo>
                    <a:pt x="830" y="442"/>
                  </a:lnTo>
                  <a:lnTo>
                    <a:pt x="832" y="438"/>
                  </a:lnTo>
                  <a:lnTo>
                    <a:pt x="833" y="434"/>
                  </a:lnTo>
                  <a:lnTo>
                    <a:pt x="835" y="430"/>
                  </a:lnTo>
                  <a:lnTo>
                    <a:pt x="837" y="426"/>
                  </a:lnTo>
                  <a:lnTo>
                    <a:pt x="839" y="421"/>
                  </a:lnTo>
                  <a:lnTo>
                    <a:pt x="840" y="417"/>
                  </a:lnTo>
                  <a:lnTo>
                    <a:pt x="842" y="413"/>
                  </a:lnTo>
                  <a:lnTo>
                    <a:pt x="844" y="409"/>
                  </a:lnTo>
                  <a:lnTo>
                    <a:pt x="845" y="404"/>
                  </a:lnTo>
                  <a:lnTo>
                    <a:pt x="847" y="400"/>
                  </a:lnTo>
                  <a:lnTo>
                    <a:pt x="849" y="396"/>
                  </a:lnTo>
                  <a:lnTo>
                    <a:pt x="851" y="391"/>
                  </a:lnTo>
                  <a:lnTo>
                    <a:pt x="852" y="387"/>
                  </a:lnTo>
                  <a:lnTo>
                    <a:pt x="854" y="383"/>
                  </a:lnTo>
                  <a:lnTo>
                    <a:pt x="856" y="378"/>
                  </a:lnTo>
                  <a:lnTo>
                    <a:pt x="857" y="374"/>
                  </a:lnTo>
                  <a:lnTo>
                    <a:pt x="859" y="369"/>
                  </a:lnTo>
                  <a:lnTo>
                    <a:pt x="861" y="365"/>
                  </a:lnTo>
                  <a:lnTo>
                    <a:pt x="862" y="360"/>
                  </a:lnTo>
                  <a:lnTo>
                    <a:pt x="864" y="356"/>
                  </a:lnTo>
                  <a:lnTo>
                    <a:pt x="866" y="351"/>
                  </a:lnTo>
                  <a:lnTo>
                    <a:pt x="868" y="347"/>
                  </a:lnTo>
                  <a:lnTo>
                    <a:pt x="869" y="342"/>
                  </a:lnTo>
                  <a:lnTo>
                    <a:pt x="871" y="337"/>
                  </a:lnTo>
                  <a:lnTo>
                    <a:pt x="873" y="333"/>
                  </a:lnTo>
                  <a:lnTo>
                    <a:pt x="874" y="328"/>
                  </a:lnTo>
                  <a:lnTo>
                    <a:pt x="876" y="323"/>
                  </a:lnTo>
                  <a:lnTo>
                    <a:pt x="878" y="319"/>
                  </a:lnTo>
                  <a:lnTo>
                    <a:pt x="880" y="314"/>
                  </a:lnTo>
                  <a:lnTo>
                    <a:pt x="881" y="309"/>
                  </a:lnTo>
                  <a:lnTo>
                    <a:pt x="883" y="305"/>
                  </a:lnTo>
                  <a:lnTo>
                    <a:pt x="885" y="300"/>
                  </a:lnTo>
                  <a:lnTo>
                    <a:pt x="886" y="295"/>
                  </a:lnTo>
                  <a:lnTo>
                    <a:pt x="888" y="290"/>
                  </a:lnTo>
                  <a:lnTo>
                    <a:pt x="890" y="285"/>
                  </a:lnTo>
                  <a:lnTo>
                    <a:pt x="892" y="281"/>
                  </a:lnTo>
                  <a:lnTo>
                    <a:pt x="893" y="276"/>
                  </a:lnTo>
                  <a:lnTo>
                    <a:pt x="895" y="271"/>
                  </a:lnTo>
                  <a:lnTo>
                    <a:pt x="897" y="266"/>
                  </a:lnTo>
                  <a:lnTo>
                    <a:pt x="898" y="261"/>
                  </a:lnTo>
                  <a:lnTo>
                    <a:pt x="900" y="256"/>
                  </a:lnTo>
                  <a:lnTo>
                    <a:pt x="902" y="251"/>
                  </a:lnTo>
                  <a:lnTo>
                    <a:pt x="903" y="246"/>
                  </a:lnTo>
                  <a:lnTo>
                    <a:pt x="905" y="241"/>
                  </a:lnTo>
                  <a:lnTo>
                    <a:pt x="907" y="236"/>
                  </a:lnTo>
                  <a:lnTo>
                    <a:pt x="909" y="231"/>
                  </a:lnTo>
                  <a:lnTo>
                    <a:pt x="910" y="226"/>
                  </a:lnTo>
                  <a:lnTo>
                    <a:pt x="912" y="221"/>
                  </a:lnTo>
                  <a:lnTo>
                    <a:pt x="914" y="216"/>
                  </a:lnTo>
                  <a:lnTo>
                    <a:pt x="915" y="210"/>
                  </a:lnTo>
                  <a:lnTo>
                    <a:pt x="917" y="205"/>
                  </a:lnTo>
                  <a:lnTo>
                    <a:pt x="919" y="200"/>
                  </a:lnTo>
                  <a:lnTo>
                    <a:pt x="921" y="195"/>
                  </a:lnTo>
                  <a:lnTo>
                    <a:pt x="922" y="190"/>
                  </a:lnTo>
                  <a:lnTo>
                    <a:pt x="924" y="184"/>
                  </a:lnTo>
                  <a:lnTo>
                    <a:pt x="926" y="179"/>
                  </a:lnTo>
                  <a:lnTo>
                    <a:pt x="927" y="174"/>
                  </a:lnTo>
                  <a:lnTo>
                    <a:pt x="929" y="168"/>
                  </a:lnTo>
                  <a:lnTo>
                    <a:pt x="931" y="163"/>
                  </a:lnTo>
                  <a:lnTo>
                    <a:pt x="933" y="158"/>
                  </a:lnTo>
                  <a:lnTo>
                    <a:pt x="934" y="152"/>
                  </a:lnTo>
                  <a:lnTo>
                    <a:pt x="936" y="147"/>
                  </a:lnTo>
                  <a:lnTo>
                    <a:pt x="938" y="142"/>
                  </a:lnTo>
                  <a:lnTo>
                    <a:pt x="939" y="136"/>
                  </a:lnTo>
                  <a:lnTo>
                    <a:pt x="941" y="131"/>
                  </a:lnTo>
                  <a:lnTo>
                    <a:pt x="943" y="125"/>
                  </a:lnTo>
                  <a:lnTo>
                    <a:pt x="944" y="120"/>
                  </a:lnTo>
                  <a:lnTo>
                    <a:pt x="946" y="114"/>
                  </a:lnTo>
                  <a:lnTo>
                    <a:pt x="948" y="109"/>
                  </a:lnTo>
                  <a:lnTo>
                    <a:pt x="950" y="103"/>
                  </a:lnTo>
                  <a:lnTo>
                    <a:pt x="951" y="98"/>
                  </a:lnTo>
                  <a:lnTo>
                    <a:pt x="953" y="92"/>
                  </a:lnTo>
                  <a:lnTo>
                    <a:pt x="955" y="86"/>
                  </a:lnTo>
                  <a:lnTo>
                    <a:pt x="956" y="81"/>
                  </a:lnTo>
                  <a:lnTo>
                    <a:pt x="958" y="75"/>
                  </a:lnTo>
                  <a:lnTo>
                    <a:pt x="960" y="69"/>
                  </a:lnTo>
                  <a:lnTo>
                    <a:pt x="962" y="64"/>
                  </a:lnTo>
                  <a:lnTo>
                    <a:pt x="963" y="58"/>
                  </a:lnTo>
                  <a:lnTo>
                    <a:pt x="965" y="52"/>
                  </a:lnTo>
                  <a:lnTo>
                    <a:pt x="967" y="46"/>
                  </a:lnTo>
                  <a:lnTo>
                    <a:pt x="968" y="41"/>
                  </a:lnTo>
                  <a:lnTo>
                    <a:pt x="970" y="35"/>
                  </a:lnTo>
                  <a:lnTo>
                    <a:pt x="972" y="29"/>
                  </a:lnTo>
                  <a:lnTo>
                    <a:pt x="973" y="23"/>
                  </a:lnTo>
                  <a:lnTo>
                    <a:pt x="975" y="17"/>
                  </a:lnTo>
                  <a:lnTo>
                    <a:pt x="977" y="11"/>
                  </a:lnTo>
                  <a:lnTo>
                    <a:pt x="979" y="5"/>
                  </a:lnTo>
                  <a:lnTo>
                    <a:pt x="980" y="0"/>
                  </a:lnTo>
                </a:path>
              </a:pathLst>
            </a:custGeom>
            <a:noFill/>
            <a:ln w="7938" cap="rnd">
              <a:solidFill>
                <a:srgbClr val="808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56FA725B-C68A-4BBD-AD6B-7B75F8F4FA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7" y="704"/>
              <a:ext cx="1199" cy="850"/>
            </a:xfrm>
            <a:custGeom>
              <a:avLst/>
              <a:gdLst>
                <a:gd name="T0" fmla="*/ 17 w 1199"/>
                <a:gd name="T1" fmla="*/ 48 h 850"/>
                <a:gd name="T2" fmla="*/ 36 w 1199"/>
                <a:gd name="T3" fmla="*/ 99 h 850"/>
                <a:gd name="T4" fmla="*/ 54 w 1199"/>
                <a:gd name="T5" fmla="*/ 148 h 850"/>
                <a:gd name="T6" fmla="*/ 73 w 1199"/>
                <a:gd name="T7" fmla="*/ 196 h 850"/>
                <a:gd name="T8" fmla="*/ 92 w 1199"/>
                <a:gd name="T9" fmla="*/ 241 h 850"/>
                <a:gd name="T10" fmla="*/ 111 w 1199"/>
                <a:gd name="T11" fmla="*/ 286 h 850"/>
                <a:gd name="T12" fmla="*/ 129 w 1199"/>
                <a:gd name="T13" fmla="*/ 328 h 850"/>
                <a:gd name="T14" fmla="*/ 148 w 1199"/>
                <a:gd name="T15" fmla="*/ 369 h 850"/>
                <a:gd name="T16" fmla="*/ 167 w 1199"/>
                <a:gd name="T17" fmla="*/ 408 h 850"/>
                <a:gd name="T18" fmla="*/ 186 w 1199"/>
                <a:gd name="T19" fmla="*/ 446 h 850"/>
                <a:gd name="T20" fmla="*/ 205 w 1199"/>
                <a:gd name="T21" fmla="*/ 482 h 850"/>
                <a:gd name="T22" fmla="*/ 223 w 1199"/>
                <a:gd name="T23" fmla="*/ 516 h 850"/>
                <a:gd name="T24" fmla="*/ 242 w 1199"/>
                <a:gd name="T25" fmla="*/ 549 h 850"/>
                <a:gd name="T26" fmla="*/ 261 w 1199"/>
                <a:gd name="T27" fmla="*/ 580 h 850"/>
                <a:gd name="T28" fmla="*/ 280 w 1199"/>
                <a:gd name="T29" fmla="*/ 609 h 850"/>
                <a:gd name="T30" fmla="*/ 299 w 1199"/>
                <a:gd name="T31" fmla="*/ 636 h 850"/>
                <a:gd name="T32" fmla="*/ 317 w 1199"/>
                <a:gd name="T33" fmla="*/ 662 h 850"/>
                <a:gd name="T34" fmla="*/ 336 w 1199"/>
                <a:gd name="T35" fmla="*/ 687 h 850"/>
                <a:gd name="T36" fmla="*/ 355 w 1199"/>
                <a:gd name="T37" fmla="*/ 709 h 850"/>
                <a:gd name="T38" fmla="*/ 374 w 1199"/>
                <a:gd name="T39" fmla="*/ 730 h 850"/>
                <a:gd name="T40" fmla="*/ 392 w 1199"/>
                <a:gd name="T41" fmla="*/ 749 h 850"/>
                <a:gd name="T42" fmla="*/ 411 w 1199"/>
                <a:gd name="T43" fmla="*/ 767 h 850"/>
                <a:gd name="T44" fmla="*/ 430 w 1199"/>
                <a:gd name="T45" fmla="*/ 783 h 850"/>
                <a:gd name="T46" fmla="*/ 449 w 1199"/>
                <a:gd name="T47" fmla="*/ 797 h 850"/>
                <a:gd name="T48" fmla="*/ 468 w 1199"/>
                <a:gd name="T49" fmla="*/ 809 h 850"/>
                <a:gd name="T50" fmla="*/ 486 w 1199"/>
                <a:gd name="T51" fmla="*/ 820 h 850"/>
                <a:gd name="T52" fmla="*/ 505 w 1199"/>
                <a:gd name="T53" fmla="*/ 829 h 850"/>
                <a:gd name="T54" fmla="*/ 524 w 1199"/>
                <a:gd name="T55" fmla="*/ 837 h 850"/>
                <a:gd name="T56" fmla="*/ 543 w 1199"/>
                <a:gd name="T57" fmla="*/ 843 h 850"/>
                <a:gd name="T58" fmla="*/ 562 w 1199"/>
                <a:gd name="T59" fmla="*/ 847 h 850"/>
                <a:gd name="T60" fmla="*/ 580 w 1199"/>
                <a:gd name="T61" fmla="*/ 849 h 850"/>
                <a:gd name="T62" fmla="*/ 599 w 1199"/>
                <a:gd name="T63" fmla="*/ 850 h 850"/>
                <a:gd name="T64" fmla="*/ 618 w 1199"/>
                <a:gd name="T65" fmla="*/ 849 h 850"/>
                <a:gd name="T66" fmla="*/ 637 w 1199"/>
                <a:gd name="T67" fmla="*/ 847 h 850"/>
                <a:gd name="T68" fmla="*/ 656 w 1199"/>
                <a:gd name="T69" fmla="*/ 843 h 850"/>
                <a:gd name="T70" fmla="*/ 674 w 1199"/>
                <a:gd name="T71" fmla="*/ 837 h 850"/>
                <a:gd name="T72" fmla="*/ 693 w 1199"/>
                <a:gd name="T73" fmla="*/ 829 h 850"/>
                <a:gd name="T74" fmla="*/ 712 w 1199"/>
                <a:gd name="T75" fmla="*/ 820 h 850"/>
                <a:gd name="T76" fmla="*/ 731 w 1199"/>
                <a:gd name="T77" fmla="*/ 809 h 850"/>
                <a:gd name="T78" fmla="*/ 749 w 1199"/>
                <a:gd name="T79" fmla="*/ 797 h 850"/>
                <a:gd name="T80" fmla="*/ 768 w 1199"/>
                <a:gd name="T81" fmla="*/ 783 h 850"/>
                <a:gd name="T82" fmla="*/ 787 w 1199"/>
                <a:gd name="T83" fmla="*/ 767 h 850"/>
                <a:gd name="T84" fmla="*/ 806 w 1199"/>
                <a:gd name="T85" fmla="*/ 749 h 850"/>
                <a:gd name="T86" fmla="*/ 825 w 1199"/>
                <a:gd name="T87" fmla="*/ 730 h 850"/>
                <a:gd name="T88" fmla="*/ 843 w 1199"/>
                <a:gd name="T89" fmla="*/ 709 h 850"/>
                <a:gd name="T90" fmla="*/ 862 w 1199"/>
                <a:gd name="T91" fmla="*/ 687 h 850"/>
                <a:gd name="T92" fmla="*/ 881 w 1199"/>
                <a:gd name="T93" fmla="*/ 662 h 850"/>
                <a:gd name="T94" fmla="*/ 900 w 1199"/>
                <a:gd name="T95" fmla="*/ 636 h 850"/>
                <a:gd name="T96" fmla="*/ 919 w 1199"/>
                <a:gd name="T97" fmla="*/ 609 h 850"/>
                <a:gd name="T98" fmla="*/ 937 w 1199"/>
                <a:gd name="T99" fmla="*/ 580 h 850"/>
                <a:gd name="T100" fmla="*/ 956 w 1199"/>
                <a:gd name="T101" fmla="*/ 549 h 850"/>
                <a:gd name="T102" fmla="*/ 975 w 1199"/>
                <a:gd name="T103" fmla="*/ 516 h 850"/>
                <a:gd name="T104" fmla="*/ 994 w 1199"/>
                <a:gd name="T105" fmla="*/ 482 h 850"/>
                <a:gd name="T106" fmla="*/ 1012 w 1199"/>
                <a:gd name="T107" fmla="*/ 446 h 850"/>
                <a:gd name="T108" fmla="*/ 1031 w 1199"/>
                <a:gd name="T109" fmla="*/ 408 h 850"/>
                <a:gd name="T110" fmla="*/ 1050 w 1199"/>
                <a:gd name="T111" fmla="*/ 369 h 850"/>
                <a:gd name="T112" fmla="*/ 1069 w 1199"/>
                <a:gd name="T113" fmla="*/ 328 h 850"/>
                <a:gd name="T114" fmla="*/ 1088 w 1199"/>
                <a:gd name="T115" fmla="*/ 286 h 850"/>
                <a:gd name="T116" fmla="*/ 1106 w 1199"/>
                <a:gd name="T117" fmla="*/ 241 h 850"/>
                <a:gd name="T118" fmla="*/ 1125 w 1199"/>
                <a:gd name="T119" fmla="*/ 196 h 850"/>
                <a:gd name="T120" fmla="*/ 1144 w 1199"/>
                <a:gd name="T121" fmla="*/ 148 h 850"/>
                <a:gd name="T122" fmla="*/ 1163 w 1199"/>
                <a:gd name="T123" fmla="*/ 99 h 850"/>
                <a:gd name="T124" fmla="*/ 1182 w 1199"/>
                <a:gd name="T125" fmla="*/ 48 h 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199" h="850">
                  <a:moveTo>
                    <a:pt x="0" y="0"/>
                  </a:moveTo>
                  <a:lnTo>
                    <a:pt x="1" y="5"/>
                  </a:lnTo>
                  <a:lnTo>
                    <a:pt x="3" y="10"/>
                  </a:lnTo>
                  <a:lnTo>
                    <a:pt x="5" y="14"/>
                  </a:lnTo>
                  <a:lnTo>
                    <a:pt x="6" y="19"/>
                  </a:lnTo>
                  <a:lnTo>
                    <a:pt x="8" y="24"/>
                  </a:lnTo>
                  <a:lnTo>
                    <a:pt x="10" y="29"/>
                  </a:lnTo>
                  <a:lnTo>
                    <a:pt x="12" y="34"/>
                  </a:lnTo>
                  <a:lnTo>
                    <a:pt x="13" y="38"/>
                  </a:lnTo>
                  <a:lnTo>
                    <a:pt x="15" y="43"/>
                  </a:lnTo>
                  <a:lnTo>
                    <a:pt x="17" y="48"/>
                  </a:lnTo>
                  <a:lnTo>
                    <a:pt x="18" y="52"/>
                  </a:lnTo>
                  <a:lnTo>
                    <a:pt x="20" y="57"/>
                  </a:lnTo>
                  <a:lnTo>
                    <a:pt x="22" y="62"/>
                  </a:lnTo>
                  <a:lnTo>
                    <a:pt x="24" y="66"/>
                  </a:lnTo>
                  <a:lnTo>
                    <a:pt x="25" y="71"/>
                  </a:lnTo>
                  <a:lnTo>
                    <a:pt x="27" y="76"/>
                  </a:lnTo>
                  <a:lnTo>
                    <a:pt x="29" y="80"/>
                  </a:lnTo>
                  <a:lnTo>
                    <a:pt x="30" y="85"/>
                  </a:lnTo>
                  <a:lnTo>
                    <a:pt x="32" y="90"/>
                  </a:lnTo>
                  <a:lnTo>
                    <a:pt x="34" y="94"/>
                  </a:lnTo>
                  <a:lnTo>
                    <a:pt x="36" y="99"/>
                  </a:lnTo>
                  <a:lnTo>
                    <a:pt x="37" y="103"/>
                  </a:lnTo>
                  <a:lnTo>
                    <a:pt x="39" y="108"/>
                  </a:lnTo>
                  <a:lnTo>
                    <a:pt x="41" y="112"/>
                  </a:lnTo>
                  <a:lnTo>
                    <a:pt x="42" y="117"/>
                  </a:lnTo>
                  <a:lnTo>
                    <a:pt x="44" y="121"/>
                  </a:lnTo>
                  <a:lnTo>
                    <a:pt x="46" y="126"/>
                  </a:lnTo>
                  <a:lnTo>
                    <a:pt x="47" y="130"/>
                  </a:lnTo>
                  <a:lnTo>
                    <a:pt x="49" y="135"/>
                  </a:lnTo>
                  <a:lnTo>
                    <a:pt x="51" y="139"/>
                  </a:lnTo>
                  <a:lnTo>
                    <a:pt x="53" y="143"/>
                  </a:lnTo>
                  <a:lnTo>
                    <a:pt x="54" y="148"/>
                  </a:lnTo>
                  <a:lnTo>
                    <a:pt x="56" y="152"/>
                  </a:lnTo>
                  <a:lnTo>
                    <a:pt x="58" y="157"/>
                  </a:lnTo>
                  <a:lnTo>
                    <a:pt x="59" y="161"/>
                  </a:lnTo>
                  <a:lnTo>
                    <a:pt x="61" y="165"/>
                  </a:lnTo>
                  <a:lnTo>
                    <a:pt x="63" y="170"/>
                  </a:lnTo>
                  <a:lnTo>
                    <a:pt x="65" y="174"/>
                  </a:lnTo>
                  <a:lnTo>
                    <a:pt x="66" y="178"/>
                  </a:lnTo>
                  <a:lnTo>
                    <a:pt x="68" y="183"/>
                  </a:lnTo>
                  <a:lnTo>
                    <a:pt x="70" y="187"/>
                  </a:lnTo>
                  <a:lnTo>
                    <a:pt x="71" y="191"/>
                  </a:lnTo>
                  <a:lnTo>
                    <a:pt x="73" y="196"/>
                  </a:lnTo>
                  <a:lnTo>
                    <a:pt x="75" y="200"/>
                  </a:lnTo>
                  <a:lnTo>
                    <a:pt x="77" y="204"/>
                  </a:lnTo>
                  <a:lnTo>
                    <a:pt x="78" y="208"/>
                  </a:lnTo>
                  <a:lnTo>
                    <a:pt x="80" y="212"/>
                  </a:lnTo>
                  <a:lnTo>
                    <a:pt x="82" y="217"/>
                  </a:lnTo>
                  <a:lnTo>
                    <a:pt x="83" y="221"/>
                  </a:lnTo>
                  <a:lnTo>
                    <a:pt x="85" y="225"/>
                  </a:lnTo>
                  <a:lnTo>
                    <a:pt x="87" y="229"/>
                  </a:lnTo>
                  <a:lnTo>
                    <a:pt x="88" y="233"/>
                  </a:lnTo>
                  <a:lnTo>
                    <a:pt x="90" y="237"/>
                  </a:lnTo>
                  <a:lnTo>
                    <a:pt x="92" y="241"/>
                  </a:lnTo>
                  <a:lnTo>
                    <a:pt x="94" y="246"/>
                  </a:lnTo>
                  <a:lnTo>
                    <a:pt x="95" y="250"/>
                  </a:lnTo>
                  <a:lnTo>
                    <a:pt x="97" y="254"/>
                  </a:lnTo>
                  <a:lnTo>
                    <a:pt x="99" y="258"/>
                  </a:lnTo>
                  <a:lnTo>
                    <a:pt x="100" y="262"/>
                  </a:lnTo>
                  <a:lnTo>
                    <a:pt x="102" y="266"/>
                  </a:lnTo>
                  <a:lnTo>
                    <a:pt x="104" y="270"/>
                  </a:lnTo>
                  <a:lnTo>
                    <a:pt x="106" y="274"/>
                  </a:lnTo>
                  <a:lnTo>
                    <a:pt x="107" y="278"/>
                  </a:lnTo>
                  <a:lnTo>
                    <a:pt x="109" y="282"/>
                  </a:lnTo>
                  <a:lnTo>
                    <a:pt x="111" y="286"/>
                  </a:lnTo>
                  <a:lnTo>
                    <a:pt x="112" y="290"/>
                  </a:lnTo>
                  <a:lnTo>
                    <a:pt x="114" y="294"/>
                  </a:lnTo>
                  <a:lnTo>
                    <a:pt x="116" y="297"/>
                  </a:lnTo>
                  <a:lnTo>
                    <a:pt x="118" y="301"/>
                  </a:lnTo>
                  <a:lnTo>
                    <a:pt x="119" y="305"/>
                  </a:lnTo>
                  <a:lnTo>
                    <a:pt x="121" y="309"/>
                  </a:lnTo>
                  <a:lnTo>
                    <a:pt x="123" y="313"/>
                  </a:lnTo>
                  <a:lnTo>
                    <a:pt x="124" y="317"/>
                  </a:lnTo>
                  <a:lnTo>
                    <a:pt x="126" y="321"/>
                  </a:lnTo>
                  <a:lnTo>
                    <a:pt x="128" y="324"/>
                  </a:lnTo>
                  <a:lnTo>
                    <a:pt x="129" y="328"/>
                  </a:lnTo>
                  <a:lnTo>
                    <a:pt x="131" y="332"/>
                  </a:lnTo>
                  <a:lnTo>
                    <a:pt x="133" y="336"/>
                  </a:lnTo>
                  <a:lnTo>
                    <a:pt x="135" y="340"/>
                  </a:lnTo>
                  <a:lnTo>
                    <a:pt x="136" y="343"/>
                  </a:lnTo>
                  <a:lnTo>
                    <a:pt x="138" y="347"/>
                  </a:lnTo>
                  <a:lnTo>
                    <a:pt x="140" y="351"/>
                  </a:lnTo>
                  <a:lnTo>
                    <a:pt x="141" y="355"/>
                  </a:lnTo>
                  <a:lnTo>
                    <a:pt x="143" y="358"/>
                  </a:lnTo>
                  <a:lnTo>
                    <a:pt x="145" y="362"/>
                  </a:lnTo>
                  <a:lnTo>
                    <a:pt x="147" y="366"/>
                  </a:lnTo>
                  <a:lnTo>
                    <a:pt x="148" y="369"/>
                  </a:lnTo>
                  <a:lnTo>
                    <a:pt x="150" y="373"/>
                  </a:lnTo>
                  <a:lnTo>
                    <a:pt x="152" y="376"/>
                  </a:lnTo>
                  <a:lnTo>
                    <a:pt x="153" y="380"/>
                  </a:lnTo>
                  <a:lnTo>
                    <a:pt x="155" y="384"/>
                  </a:lnTo>
                  <a:lnTo>
                    <a:pt x="157" y="387"/>
                  </a:lnTo>
                  <a:lnTo>
                    <a:pt x="158" y="391"/>
                  </a:lnTo>
                  <a:lnTo>
                    <a:pt x="160" y="394"/>
                  </a:lnTo>
                  <a:lnTo>
                    <a:pt x="162" y="398"/>
                  </a:lnTo>
                  <a:lnTo>
                    <a:pt x="164" y="401"/>
                  </a:lnTo>
                  <a:lnTo>
                    <a:pt x="165" y="405"/>
                  </a:lnTo>
                  <a:lnTo>
                    <a:pt x="167" y="408"/>
                  </a:lnTo>
                  <a:lnTo>
                    <a:pt x="169" y="412"/>
                  </a:lnTo>
                  <a:lnTo>
                    <a:pt x="170" y="415"/>
                  </a:lnTo>
                  <a:lnTo>
                    <a:pt x="172" y="419"/>
                  </a:lnTo>
                  <a:lnTo>
                    <a:pt x="174" y="422"/>
                  </a:lnTo>
                  <a:lnTo>
                    <a:pt x="176" y="426"/>
                  </a:lnTo>
                  <a:lnTo>
                    <a:pt x="177" y="429"/>
                  </a:lnTo>
                  <a:lnTo>
                    <a:pt x="179" y="433"/>
                  </a:lnTo>
                  <a:lnTo>
                    <a:pt x="181" y="436"/>
                  </a:lnTo>
                  <a:lnTo>
                    <a:pt x="182" y="439"/>
                  </a:lnTo>
                  <a:lnTo>
                    <a:pt x="184" y="443"/>
                  </a:lnTo>
                  <a:lnTo>
                    <a:pt x="186" y="446"/>
                  </a:lnTo>
                  <a:lnTo>
                    <a:pt x="188" y="449"/>
                  </a:lnTo>
                  <a:lnTo>
                    <a:pt x="189" y="453"/>
                  </a:lnTo>
                  <a:lnTo>
                    <a:pt x="191" y="456"/>
                  </a:lnTo>
                  <a:lnTo>
                    <a:pt x="193" y="459"/>
                  </a:lnTo>
                  <a:lnTo>
                    <a:pt x="194" y="463"/>
                  </a:lnTo>
                  <a:lnTo>
                    <a:pt x="196" y="466"/>
                  </a:lnTo>
                  <a:lnTo>
                    <a:pt x="198" y="469"/>
                  </a:lnTo>
                  <a:lnTo>
                    <a:pt x="199" y="472"/>
                  </a:lnTo>
                  <a:lnTo>
                    <a:pt x="201" y="476"/>
                  </a:lnTo>
                  <a:lnTo>
                    <a:pt x="203" y="479"/>
                  </a:lnTo>
                  <a:lnTo>
                    <a:pt x="205" y="482"/>
                  </a:lnTo>
                  <a:lnTo>
                    <a:pt x="206" y="485"/>
                  </a:lnTo>
                  <a:lnTo>
                    <a:pt x="208" y="488"/>
                  </a:lnTo>
                  <a:lnTo>
                    <a:pt x="210" y="491"/>
                  </a:lnTo>
                  <a:lnTo>
                    <a:pt x="211" y="495"/>
                  </a:lnTo>
                  <a:lnTo>
                    <a:pt x="213" y="498"/>
                  </a:lnTo>
                  <a:lnTo>
                    <a:pt x="215" y="501"/>
                  </a:lnTo>
                  <a:lnTo>
                    <a:pt x="217" y="504"/>
                  </a:lnTo>
                  <a:lnTo>
                    <a:pt x="218" y="507"/>
                  </a:lnTo>
                  <a:lnTo>
                    <a:pt x="220" y="510"/>
                  </a:lnTo>
                  <a:lnTo>
                    <a:pt x="222" y="513"/>
                  </a:lnTo>
                  <a:lnTo>
                    <a:pt x="223" y="516"/>
                  </a:lnTo>
                  <a:lnTo>
                    <a:pt x="225" y="519"/>
                  </a:lnTo>
                  <a:lnTo>
                    <a:pt x="227" y="522"/>
                  </a:lnTo>
                  <a:lnTo>
                    <a:pt x="229" y="525"/>
                  </a:lnTo>
                  <a:lnTo>
                    <a:pt x="230" y="528"/>
                  </a:lnTo>
                  <a:lnTo>
                    <a:pt x="232" y="531"/>
                  </a:lnTo>
                  <a:lnTo>
                    <a:pt x="234" y="534"/>
                  </a:lnTo>
                  <a:lnTo>
                    <a:pt x="235" y="537"/>
                  </a:lnTo>
                  <a:lnTo>
                    <a:pt x="237" y="540"/>
                  </a:lnTo>
                  <a:lnTo>
                    <a:pt x="239" y="543"/>
                  </a:lnTo>
                  <a:lnTo>
                    <a:pt x="240" y="546"/>
                  </a:lnTo>
                  <a:lnTo>
                    <a:pt x="242" y="549"/>
                  </a:lnTo>
                  <a:lnTo>
                    <a:pt x="244" y="552"/>
                  </a:lnTo>
                  <a:lnTo>
                    <a:pt x="246" y="554"/>
                  </a:lnTo>
                  <a:lnTo>
                    <a:pt x="247" y="557"/>
                  </a:lnTo>
                  <a:lnTo>
                    <a:pt x="249" y="560"/>
                  </a:lnTo>
                  <a:lnTo>
                    <a:pt x="251" y="563"/>
                  </a:lnTo>
                  <a:lnTo>
                    <a:pt x="252" y="566"/>
                  </a:lnTo>
                  <a:lnTo>
                    <a:pt x="254" y="569"/>
                  </a:lnTo>
                  <a:lnTo>
                    <a:pt x="256" y="571"/>
                  </a:lnTo>
                  <a:lnTo>
                    <a:pt x="258" y="574"/>
                  </a:lnTo>
                  <a:lnTo>
                    <a:pt x="259" y="577"/>
                  </a:lnTo>
                  <a:lnTo>
                    <a:pt x="261" y="580"/>
                  </a:lnTo>
                  <a:lnTo>
                    <a:pt x="263" y="582"/>
                  </a:lnTo>
                  <a:lnTo>
                    <a:pt x="264" y="585"/>
                  </a:lnTo>
                  <a:lnTo>
                    <a:pt x="266" y="588"/>
                  </a:lnTo>
                  <a:lnTo>
                    <a:pt x="268" y="590"/>
                  </a:lnTo>
                  <a:lnTo>
                    <a:pt x="270" y="593"/>
                  </a:lnTo>
                  <a:lnTo>
                    <a:pt x="271" y="596"/>
                  </a:lnTo>
                  <a:lnTo>
                    <a:pt x="273" y="598"/>
                  </a:lnTo>
                  <a:lnTo>
                    <a:pt x="275" y="601"/>
                  </a:lnTo>
                  <a:lnTo>
                    <a:pt x="276" y="604"/>
                  </a:lnTo>
                  <a:lnTo>
                    <a:pt x="278" y="606"/>
                  </a:lnTo>
                  <a:lnTo>
                    <a:pt x="280" y="609"/>
                  </a:lnTo>
                  <a:lnTo>
                    <a:pt x="281" y="611"/>
                  </a:lnTo>
                  <a:lnTo>
                    <a:pt x="283" y="614"/>
                  </a:lnTo>
                  <a:lnTo>
                    <a:pt x="285" y="617"/>
                  </a:lnTo>
                  <a:lnTo>
                    <a:pt x="287" y="619"/>
                  </a:lnTo>
                  <a:lnTo>
                    <a:pt x="288" y="622"/>
                  </a:lnTo>
                  <a:lnTo>
                    <a:pt x="290" y="624"/>
                  </a:lnTo>
                  <a:lnTo>
                    <a:pt x="292" y="627"/>
                  </a:lnTo>
                  <a:lnTo>
                    <a:pt x="293" y="629"/>
                  </a:lnTo>
                  <a:lnTo>
                    <a:pt x="295" y="631"/>
                  </a:lnTo>
                  <a:lnTo>
                    <a:pt x="297" y="634"/>
                  </a:lnTo>
                  <a:lnTo>
                    <a:pt x="299" y="636"/>
                  </a:lnTo>
                  <a:lnTo>
                    <a:pt x="300" y="639"/>
                  </a:lnTo>
                  <a:lnTo>
                    <a:pt x="302" y="641"/>
                  </a:lnTo>
                  <a:lnTo>
                    <a:pt x="304" y="644"/>
                  </a:lnTo>
                  <a:lnTo>
                    <a:pt x="305" y="646"/>
                  </a:lnTo>
                  <a:lnTo>
                    <a:pt x="307" y="648"/>
                  </a:lnTo>
                  <a:lnTo>
                    <a:pt x="309" y="651"/>
                  </a:lnTo>
                  <a:lnTo>
                    <a:pt x="311" y="653"/>
                  </a:lnTo>
                  <a:lnTo>
                    <a:pt x="312" y="655"/>
                  </a:lnTo>
                  <a:lnTo>
                    <a:pt x="314" y="658"/>
                  </a:lnTo>
                  <a:lnTo>
                    <a:pt x="316" y="660"/>
                  </a:lnTo>
                  <a:lnTo>
                    <a:pt x="317" y="662"/>
                  </a:lnTo>
                  <a:lnTo>
                    <a:pt x="319" y="665"/>
                  </a:lnTo>
                  <a:lnTo>
                    <a:pt x="321" y="667"/>
                  </a:lnTo>
                  <a:lnTo>
                    <a:pt x="322" y="669"/>
                  </a:lnTo>
                  <a:lnTo>
                    <a:pt x="324" y="671"/>
                  </a:lnTo>
                  <a:lnTo>
                    <a:pt x="326" y="673"/>
                  </a:lnTo>
                  <a:lnTo>
                    <a:pt x="328" y="676"/>
                  </a:lnTo>
                  <a:lnTo>
                    <a:pt x="329" y="678"/>
                  </a:lnTo>
                  <a:lnTo>
                    <a:pt x="331" y="680"/>
                  </a:lnTo>
                  <a:lnTo>
                    <a:pt x="333" y="682"/>
                  </a:lnTo>
                  <a:lnTo>
                    <a:pt x="334" y="684"/>
                  </a:lnTo>
                  <a:lnTo>
                    <a:pt x="336" y="687"/>
                  </a:lnTo>
                  <a:lnTo>
                    <a:pt x="338" y="689"/>
                  </a:lnTo>
                  <a:lnTo>
                    <a:pt x="340" y="691"/>
                  </a:lnTo>
                  <a:lnTo>
                    <a:pt x="341" y="693"/>
                  </a:lnTo>
                  <a:lnTo>
                    <a:pt x="343" y="695"/>
                  </a:lnTo>
                  <a:lnTo>
                    <a:pt x="345" y="697"/>
                  </a:lnTo>
                  <a:lnTo>
                    <a:pt x="346" y="699"/>
                  </a:lnTo>
                  <a:lnTo>
                    <a:pt x="348" y="701"/>
                  </a:lnTo>
                  <a:lnTo>
                    <a:pt x="350" y="703"/>
                  </a:lnTo>
                  <a:lnTo>
                    <a:pt x="351" y="705"/>
                  </a:lnTo>
                  <a:lnTo>
                    <a:pt x="353" y="707"/>
                  </a:lnTo>
                  <a:lnTo>
                    <a:pt x="355" y="709"/>
                  </a:lnTo>
                  <a:lnTo>
                    <a:pt x="357" y="711"/>
                  </a:lnTo>
                  <a:lnTo>
                    <a:pt x="358" y="713"/>
                  </a:lnTo>
                  <a:lnTo>
                    <a:pt x="360" y="715"/>
                  </a:lnTo>
                  <a:lnTo>
                    <a:pt x="362" y="717"/>
                  </a:lnTo>
                  <a:lnTo>
                    <a:pt x="363" y="719"/>
                  </a:lnTo>
                  <a:lnTo>
                    <a:pt x="365" y="721"/>
                  </a:lnTo>
                  <a:lnTo>
                    <a:pt x="367" y="723"/>
                  </a:lnTo>
                  <a:lnTo>
                    <a:pt x="369" y="724"/>
                  </a:lnTo>
                  <a:lnTo>
                    <a:pt x="370" y="726"/>
                  </a:lnTo>
                  <a:lnTo>
                    <a:pt x="372" y="728"/>
                  </a:lnTo>
                  <a:lnTo>
                    <a:pt x="374" y="730"/>
                  </a:lnTo>
                  <a:lnTo>
                    <a:pt x="375" y="732"/>
                  </a:lnTo>
                  <a:lnTo>
                    <a:pt x="377" y="734"/>
                  </a:lnTo>
                  <a:lnTo>
                    <a:pt x="379" y="735"/>
                  </a:lnTo>
                  <a:lnTo>
                    <a:pt x="381" y="737"/>
                  </a:lnTo>
                  <a:lnTo>
                    <a:pt x="382" y="739"/>
                  </a:lnTo>
                  <a:lnTo>
                    <a:pt x="384" y="741"/>
                  </a:lnTo>
                  <a:lnTo>
                    <a:pt x="386" y="742"/>
                  </a:lnTo>
                  <a:lnTo>
                    <a:pt x="387" y="744"/>
                  </a:lnTo>
                  <a:lnTo>
                    <a:pt x="389" y="746"/>
                  </a:lnTo>
                  <a:lnTo>
                    <a:pt x="391" y="747"/>
                  </a:lnTo>
                  <a:lnTo>
                    <a:pt x="392" y="749"/>
                  </a:lnTo>
                  <a:lnTo>
                    <a:pt x="394" y="751"/>
                  </a:lnTo>
                  <a:lnTo>
                    <a:pt x="396" y="752"/>
                  </a:lnTo>
                  <a:lnTo>
                    <a:pt x="398" y="754"/>
                  </a:lnTo>
                  <a:lnTo>
                    <a:pt x="399" y="756"/>
                  </a:lnTo>
                  <a:lnTo>
                    <a:pt x="401" y="757"/>
                  </a:lnTo>
                  <a:lnTo>
                    <a:pt x="403" y="759"/>
                  </a:lnTo>
                  <a:lnTo>
                    <a:pt x="404" y="760"/>
                  </a:lnTo>
                  <a:lnTo>
                    <a:pt x="406" y="762"/>
                  </a:lnTo>
                  <a:lnTo>
                    <a:pt x="408" y="764"/>
                  </a:lnTo>
                  <a:lnTo>
                    <a:pt x="410" y="765"/>
                  </a:lnTo>
                  <a:lnTo>
                    <a:pt x="411" y="767"/>
                  </a:lnTo>
                  <a:lnTo>
                    <a:pt x="413" y="768"/>
                  </a:lnTo>
                  <a:lnTo>
                    <a:pt x="415" y="770"/>
                  </a:lnTo>
                  <a:lnTo>
                    <a:pt x="416" y="771"/>
                  </a:lnTo>
                  <a:lnTo>
                    <a:pt x="418" y="773"/>
                  </a:lnTo>
                  <a:lnTo>
                    <a:pt x="420" y="774"/>
                  </a:lnTo>
                  <a:lnTo>
                    <a:pt x="422" y="776"/>
                  </a:lnTo>
                  <a:lnTo>
                    <a:pt x="423" y="777"/>
                  </a:lnTo>
                  <a:lnTo>
                    <a:pt x="425" y="778"/>
                  </a:lnTo>
                  <a:lnTo>
                    <a:pt x="427" y="780"/>
                  </a:lnTo>
                  <a:lnTo>
                    <a:pt x="428" y="781"/>
                  </a:lnTo>
                  <a:lnTo>
                    <a:pt x="430" y="783"/>
                  </a:lnTo>
                  <a:lnTo>
                    <a:pt x="432" y="784"/>
                  </a:lnTo>
                  <a:lnTo>
                    <a:pt x="433" y="785"/>
                  </a:lnTo>
                  <a:lnTo>
                    <a:pt x="435" y="787"/>
                  </a:lnTo>
                  <a:lnTo>
                    <a:pt x="437" y="788"/>
                  </a:lnTo>
                  <a:lnTo>
                    <a:pt x="439" y="789"/>
                  </a:lnTo>
                  <a:lnTo>
                    <a:pt x="440" y="790"/>
                  </a:lnTo>
                  <a:lnTo>
                    <a:pt x="442" y="792"/>
                  </a:lnTo>
                  <a:lnTo>
                    <a:pt x="444" y="793"/>
                  </a:lnTo>
                  <a:lnTo>
                    <a:pt x="445" y="794"/>
                  </a:lnTo>
                  <a:lnTo>
                    <a:pt x="447" y="795"/>
                  </a:lnTo>
                  <a:lnTo>
                    <a:pt x="449" y="797"/>
                  </a:lnTo>
                  <a:lnTo>
                    <a:pt x="451" y="798"/>
                  </a:lnTo>
                  <a:lnTo>
                    <a:pt x="452" y="799"/>
                  </a:lnTo>
                  <a:lnTo>
                    <a:pt x="454" y="800"/>
                  </a:lnTo>
                  <a:lnTo>
                    <a:pt x="456" y="801"/>
                  </a:lnTo>
                  <a:lnTo>
                    <a:pt x="457" y="803"/>
                  </a:lnTo>
                  <a:lnTo>
                    <a:pt x="459" y="804"/>
                  </a:lnTo>
                  <a:lnTo>
                    <a:pt x="461" y="805"/>
                  </a:lnTo>
                  <a:lnTo>
                    <a:pt x="463" y="806"/>
                  </a:lnTo>
                  <a:lnTo>
                    <a:pt x="464" y="807"/>
                  </a:lnTo>
                  <a:lnTo>
                    <a:pt x="466" y="808"/>
                  </a:lnTo>
                  <a:lnTo>
                    <a:pt x="468" y="809"/>
                  </a:lnTo>
                  <a:lnTo>
                    <a:pt x="469" y="810"/>
                  </a:lnTo>
                  <a:lnTo>
                    <a:pt x="471" y="811"/>
                  </a:lnTo>
                  <a:lnTo>
                    <a:pt x="473" y="812"/>
                  </a:lnTo>
                  <a:lnTo>
                    <a:pt x="474" y="813"/>
                  </a:lnTo>
                  <a:lnTo>
                    <a:pt x="476" y="814"/>
                  </a:lnTo>
                  <a:lnTo>
                    <a:pt x="478" y="815"/>
                  </a:lnTo>
                  <a:lnTo>
                    <a:pt x="480" y="816"/>
                  </a:lnTo>
                  <a:lnTo>
                    <a:pt x="481" y="817"/>
                  </a:lnTo>
                  <a:lnTo>
                    <a:pt x="483" y="818"/>
                  </a:lnTo>
                  <a:lnTo>
                    <a:pt x="485" y="819"/>
                  </a:lnTo>
                  <a:lnTo>
                    <a:pt x="486" y="820"/>
                  </a:lnTo>
                  <a:lnTo>
                    <a:pt x="488" y="821"/>
                  </a:lnTo>
                  <a:lnTo>
                    <a:pt x="490" y="822"/>
                  </a:lnTo>
                  <a:lnTo>
                    <a:pt x="492" y="823"/>
                  </a:lnTo>
                  <a:lnTo>
                    <a:pt x="493" y="824"/>
                  </a:lnTo>
                  <a:lnTo>
                    <a:pt x="495" y="824"/>
                  </a:lnTo>
                  <a:lnTo>
                    <a:pt x="497" y="825"/>
                  </a:lnTo>
                  <a:lnTo>
                    <a:pt x="498" y="826"/>
                  </a:lnTo>
                  <a:lnTo>
                    <a:pt x="500" y="827"/>
                  </a:lnTo>
                  <a:lnTo>
                    <a:pt x="502" y="828"/>
                  </a:lnTo>
                  <a:lnTo>
                    <a:pt x="504" y="829"/>
                  </a:lnTo>
                  <a:lnTo>
                    <a:pt x="505" y="829"/>
                  </a:lnTo>
                  <a:lnTo>
                    <a:pt x="507" y="830"/>
                  </a:lnTo>
                  <a:lnTo>
                    <a:pt x="509" y="831"/>
                  </a:lnTo>
                  <a:lnTo>
                    <a:pt x="510" y="831"/>
                  </a:lnTo>
                  <a:lnTo>
                    <a:pt x="512" y="832"/>
                  </a:lnTo>
                  <a:lnTo>
                    <a:pt x="514" y="833"/>
                  </a:lnTo>
                  <a:lnTo>
                    <a:pt x="515" y="834"/>
                  </a:lnTo>
                  <a:lnTo>
                    <a:pt x="517" y="834"/>
                  </a:lnTo>
                  <a:lnTo>
                    <a:pt x="519" y="835"/>
                  </a:lnTo>
                  <a:lnTo>
                    <a:pt x="521" y="836"/>
                  </a:lnTo>
                  <a:lnTo>
                    <a:pt x="522" y="836"/>
                  </a:lnTo>
                  <a:lnTo>
                    <a:pt x="524" y="837"/>
                  </a:lnTo>
                  <a:lnTo>
                    <a:pt x="526" y="837"/>
                  </a:lnTo>
                  <a:lnTo>
                    <a:pt x="527" y="838"/>
                  </a:lnTo>
                  <a:lnTo>
                    <a:pt x="529" y="839"/>
                  </a:lnTo>
                  <a:lnTo>
                    <a:pt x="531" y="839"/>
                  </a:lnTo>
                  <a:lnTo>
                    <a:pt x="533" y="840"/>
                  </a:lnTo>
                  <a:lnTo>
                    <a:pt x="534" y="840"/>
                  </a:lnTo>
                  <a:lnTo>
                    <a:pt x="536" y="841"/>
                  </a:lnTo>
                  <a:lnTo>
                    <a:pt x="538" y="841"/>
                  </a:lnTo>
                  <a:lnTo>
                    <a:pt x="539" y="842"/>
                  </a:lnTo>
                  <a:lnTo>
                    <a:pt x="541" y="842"/>
                  </a:lnTo>
                  <a:lnTo>
                    <a:pt x="543" y="843"/>
                  </a:lnTo>
                  <a:lnTo>
                    <a:pt x="544" y="843"/>
                  </a:lnTo>
                  <a:lnTo>
                    <a:pt x="546" y="844"/>
                  </a:lnTo>
                  <a:lnTo>
                    <a:pt x="548" y="844"/>
                  </a:lnTo>
                  <a:lnTo>
                    <a:pt x="550" y="844"/>
                  </a:lnTo>
                  <a:lnTo>
                    <a:pt x="551" y="845"/>
                  </a:lnTo>
                  <a:lnTo>
                    <a:pt x="553" y="845"/>
                  </a:lnTo>
                  <a:lnTo>
                    <a:pt x="555" y="846"/>
                  </a:lnTo>
                  <a:lnTo>
                    <a:pt x="556" y="846"/>
                  </a:lnTo>
                  <a:lnTo>
                    <a:pt x="558" y="846"/>
                  </a:lnTo>
                  <a:lnTo>
                    <a:pt x="560" y="847"/>
                  </a:lnTo>
                  <a:lnTo>
                    <a:pt x="562" y="847"/>
                  </a:lnTo>
                  <a:lnTo>
                    <a:pt x="563" y="847"/>
                  </a:lnTo>
                  <a:lnTo>
                    <a:pt x="565" y="847"/>
                  </a:lnTo>
                  <a:lnTo>
                    <a:pt x="567" y="848"/>
                  </a:lnTo>
                  <a:lnTo>
                    <a:pt x="568" y="848"/>
                  </a:lnTo>
                  <a:lnTo>
                    <a:pt x="570" y="848"/>
                  </a:lnTo>
                  <a:lnTo>
                    <a:pt x="572" y="848"/>
                  </a:lnTo>
                  <a:lnTo>
                    <a:pt x="574" y="849"/>
                  </a:lnTo>
                  <a:lnTo>
                    <a:pt x="575" y="849"/>
                  </a:lnTo>
                  <a:lnTo>
                    <a:pt x="577" y="849"/>
                  </a:lnTo>
                  <a:lnTo>
                    <a:pt x="579" y="849"/>
                  </a:lnTo>
                  <a:lnTo>
                    <a:pt x="580" y="849"/>
                  </a:lnTo>
                  <a:lnTo>
                    <a:pt x="582" y="849"/>
                  </a:lnTo>
                  <a:lnTo>
                    <a:pt x="584" y="850"/>
                  </a:lnTo>
                  <a:lnTo>
                    <a:pt x="585" y="850"/>
                  </a:lnTo>
                  <a:lnTo>
                    <a:pt x="587" y="850"/>
                  </a:lnTo>
                  <a:lnTo>
                    <a:pt x="589" y="850"/>
                  </a:lnTo>
                  <a:lnTo>
                    <a:pt x="591" y="850"/>
                  </a:lnTo>
                  <a:lnTo>
                    <a:pt x="592" y="850"/>
                  </a:lnTo>
                  <a:lnTo>
                    <a:pt x="594" y="850"/>
                  </a:lnTo>
                  <a:lnTo>
                    <a:pt x="596" y="850"/>
                  </a:lnTo>
                  <a:lnTo>
                    <a:pt x="597" y="850"/>
                  </a:lnTo>
                  <a:lnTo>
                    <a:pt x="599" y="850"/>
                  </a:lnTo>
                  <a:lnTo>
                    <a:pt x="601" y="850"/>
                  </a:lnTo>
                  <a:lnTo>
                    <a:pt x="603" y="850"/>
                  </a:lnTo>
                  <a:lnTo>
                    <a:pt x="604" y="850"/>
                  </a:lnTo>
                  <a:lnTo>
                    <a:pt x="606" y="850"/>
                  </a:lnTo>
                  <a:lnTo>
                    <a:pt x="608" y="850"/>
                  </a:lnTo>
                  <a:lnTo>
                    <a:pt x="609" y="850"/>
                  </a:lnTo>
                  <a:lnTo>
                    <a:pt x="611" y="850"/>
                  </a:lnTo>
                  <a:lnTo>
                    <a:pt x="613" y="850"/>
                  </a:lnTo>
                  <a:lnTo>
                    <a:pt x="615" y="850"/>
                  </a:lnTo>
                  <a:lnTo>
                    <a:pt x="616" y="849"/>
                  </a:lnTo>
                  <a:lnTo>
                    <a:pt x="618" y="849"/>
                  </a:lnTo>
                  <a:lnTo>
                    <a:pt x="620" y="849"/>
                  </a:lnTo>
                  <a:lnTo>
                    <a:pt x="621" y="849"/>
                  </a:lnTo>
                  <a:lnTo>
                    <a:pt x="623" y="849"/>
                  </a:lnTo>
                  <a:lnTo>
                    <a:pt x="625" y="849"/>
                  </a:lnTo>
                  <a:lnTo>
                    <a:pt x="626" y="848"/>
                  </a:lnTo>
                  <a:lnTo>
                    <a:pt x="628" y="848"/>
                  </a:lnTo>
                  <a:lnTo>
                    <a:pt x="630" y="848"/>
                  </a:lnTo>
                  <a:lnTo>
                    <a:pt x="632" y="848"/>
                  </a:lnTo>
                  <a:lnTo>
                    <a:pt x="633" y="847"/>
                  </a:lnTo>
                  <a:lnTo>
                    <a:pt x="635" y="847"/>
                  </a:lnTo>
                  <a:lnTo>
                    <a:pt x="637" y="847"/>
                  </a:lnTo>
                  <a:lnTo>
                    <a:pt x="638" y="847"/>
                  </a:lnTo>
                  <a:lnTo>
                    <a:pt x="640" y="846"/>
                  </a:lnTo>
                  <a:lnTo>
                    <a:pt x="642" y="846"/>
                  </a:lnTo>
                  <a:lnTo>
                    <a:pt x="644" y="846"/>
                  </a:lnTo>
                  <a:lnTo>
                    <a:pt x="645" y="845"/>
                  </a:lnTo>
                  <a:lnTo>
                    <a:pt x="647" y="845"/>
                  </a:lnTo>
                  <a:lnTo>
                    <a:pt x="649" y="844"/>
                  </a:lnTo>
                  <a:lnTo>
                    <a:pt x="650" y="844"/>
                  </a:lnTo>
                  <a:lnTo>
                    <a:pt x="652" y="844"/>
                  </a:lnTo>
                  <a:lnTo>
                    <a:pt x="654" y="843"/>
                  </a:lnTo>
                  <a:lnTo>
                    <a:pt x="656" y="843"/>
                  </a:lnTo>
                  <a:lnTo>
                    <a:pt x="657" y="842"/>
                  </a:lnTo>
                  <a:lnTo>
                    <a:pt x="659" y="842"/>
                  </a:lnTo>
                  <a:lnTo>
                    <a:pt x="661" y="841"/>
                  </a:lnTo>
                  <a:lnTo>
                    <a:pt x="662" y="841"/>
                  </a:lnTo>
                  <a:lnTo>
                    <a:pt x="664" y="840"/>
                  </a:lnTo>
                  <a:lnTo>
                    <a:pt x="666" y="840"/>
                  </a:lnTo>
                  <a:lnTo>
                    <a:pt x="667" y="839"/>
                  </a:lnTo>
                  <a:lnTo>
                    <a:pt x="669" y="839"/>
                  </a:lnTo>
                  <a:lnTo>
                    <a:pt x="671" y="838"/>
                  </a:lnTo>
                  <a:lnTo>
                    <a:pt x="673" y="837"/>
                  </a:lnTo>
                  <a:lnTo>
                    <a:pt x="674" y="837"/>
                  </a:lnTo>
                  <a:lnTo>
                    <a:pt x="676" y="836"/>
                  </a:lnTo>
                  <a:lnTo>
                    <a:pt x="678" y="836"/>
                  </a:lnTo>
                  <a:lnTo>
                    <a:pt x="679" y="835"/>
                  </a:lnTo>
                  <a:lnTo>
                    <a:pt x="681" y="834"/>
                  </a:lnTo>
                  <a:lnTo>
                    <a:pt x="683" y="834"/>
                  </a:lnTo>
                  <a:lnTo>
                    <a:pt x="685" y="833"/>
                  </a:lnTo>
                  <a:lnTo>
                    <a:pt x="686" y="832"/>
                  </a:lnTo>
                  <a:lnTo>
                    <a:pt x="688" y="831"/>
                  </a:lnTo>
                  <a:lnTo>
                    <a:pt x="690" y="831"/>
                  </a:lnTo>
                  <a:lnTo>
                    <a:pt x="691" y="830"/>
                  </a:lnTo>
                  <a:lnTo>
                    <a:pt x="693" y="829"/>
                  </a:lnTo>
                  <a:lnTo>
                    <a:pt x="695" y="829"/>
                  </a:lnTo>
                  <a:lnTo>
                    <a:pt x="696" y="828"/>
                  </a:lnTo>
                  <a:lnTo>
                    <a:pt x="698" y="827"/>
                  </a:lnTo>
                  <a:lnTo>
                    <a:pt x="700" y="826"/>
                  </a:lnTo>
                  <a:lnTo>
                    <a:pt x="702" y="825"/>
                  </a:lnTo>
                  <a:lnTo>
                    <a:pt x="703" y="824"/>
                  </a:lnTo>
                  <a:lnTo>
                    <a:pt x="705" y="824"/>
                  </a:lnTo>
                  <a:lnTo>
                    <a:pt x="707" y="823"/>
                  </a:lnTo>
                  <a:lnTo>
                    <a:pt x="708" y="822"/>
                  </a:lnTo>
                  <a:lnTo>
                    <a:pt x="710" y="821"/>
                  </a:lnTo>
                  <a:lnTo>
                    <a:pt x="712" y="820"/>
                  </a:lnTo>
                  <a:lnTo>
                    <a:pt x="714" y="819"/>
                  </a:lnTo>
                  <a:lnTo>
                    <a:pt x="715" y="818"/>
                  </a:lnTo>
                  <a:lnTo>
                    <a:pt x="717" y="817"/>
                  </a:lnTo>
                  <a:lnTo>
                    <a:pt x="719" y="816"/>
                  </a:lnTo>
                  <a:lnTo>
                    <a:pt x="720" y="815"/>
                  </a:lnTo>
                  <a:lnTo>
                    <a:pt x="722" y="814"/>
                  </a:lnTo>
                  <a:lnTo>
                    <a:pt x="724" y="813"/>
                  </a:lnTo>
                  <a:lnTo>
                    <a:pt x="726" y="812"/>
                  </a:lnTo>
                  <a:lnTo>
                    <a:pt x="727" y="811"/>
                  </a:lnTo>
                  <a:lnTo>
                    <a:pt x="729" y="810"/>
                  </a:lnTo>
                  <a:lnTo>
                    <a:pt x="731" y="809"/>
                  </a:lnTo>
                  <a:lnTo>
                    <a:pt x="732" y="808"/>
                  </a:lnTo>
                  <a:lnTo>
                    <a:pt x="734" y="807"/>
                  </a:lnTo>
                  <a:lnTo>
                    <a:pt x="736" y="806"/>
                  </a:lnTo>
                  <a:lnTo>
                    <a:pt x="737" y="805"/>
                  </a:lnTo>
                  <a:lnTo>
                    <a:pt x="739" y="804"/>
                  </a:lnTo>
                  <a:lnTo>
                    <a:pt x="741" y="803"/>
                  </a:lnTo>
                  <a:lnTo>
                    <a:pt x="743" y="801"/>
                  </a:lnTo>
                  <a:lnTo>
                    <a:pt x="744" y="800"/>
                  </a:lnTo>
                  <a:lnTo>
                    <a:pt x="746" y="799"/>
                  </a:lnTo>
                  <a:lnTo>
                    <a:pt x="748" y="798"/>
                  </a:lnTo>
                  <a:lnTo>
                    <a:pt x="749" y="797"/>
                  </a:lnTo>
                  <a:lnTo>
                    <a:pt x="751" y="795"/>
                  </a:lnTo>
                  <a:lnTo>
                    <a:pt x="753" y="794"/>
                  </a:lnTo>
                  <a:lnTo>
                    <a:pt x="755" y="793"/>
                  </a:lnTo>
                  <a:lnTo>
                    <a:pt x="756" y="792"/>
                  </a:lnTo>
                  <a:lnTo>
                    <a:pt x="758" y="790"/>
                  </a:lnTo>
                  <a:lnTo>
                    <a:pt x="760" y="789"/>
                  </a:lnTo>
                  <a:lnTo>
                    <a:pt x="761" y="788"/>
                  </a:lnTo>
                  <a:lnTo>
                    <a:pt x="763" y="787"/>
                  </a:lnTo>
                  <a:lnTo>
                    <a:pt x="765" y="785"/>
                  </a:lnTo>
                  <a:lnTo>
                    <a:pt x="767" y="784"/>
                  </a:lnTo>
                  <a:lnTo>
                    <a:pt x="768" y="783"/>
                  </a:lnTo>
                  <a:lnTo>
                    <a:pt x="770" y="781"/>
                  </a:lnTo>
                  <a:lnTo>
                    <a:pt x="772" y="780"/>
                  </a:lnTo>
                  <a:lnTo>
                    <a:pt x="773" y="778"/>
                  </a:lnTo>
                  <a:lnTo>
                    <a:pt x="775" y="777"/>
                  </a:lnTo>
                  <a:lnTo>
                    <a:pt x="777" y="776"/>
                  </a:lnTo>
                  <a:lnTo>
                    <a:pt x="778" y="774"/>
                  </a:lnTo>
                  <a:lnTo>
                    <a:pt x="780" y="773"/>
                  </a:lnTo>
                  <a:lnTo>
                    <a:pt x="782" y="771"/>
                  </a:lnTo>
                  <a:lnTo>
                    <a:pt x="784" y="770"/>
                  </a:lnTo>
                  <a:lnTo>
                    <a:pt x="785" y="768"/>
                  </a:lnTo>
                  <a:lnTo>
                    <a:pt x="787" y="767"/>
                  </a:lnTo>
                  <a:lnTo>
                    <a:pt x="789" y="765"/>
                  </a:lnTo>
                  <a:lnTo>
                    <a:pt x="790" y="764"/>
                  </a:lnTo>
                  <a:lnTo>
                    <a:pt x="792" y="762"/>
                  </a:lnTo>
                  <a:lnTo>
                    <a:pt x="794" y="760"/>
                  </a:lnTo>
                  <a:lnTo>
                    <a:pt x="796" y="759"/>
                  </a:lnTo>
                  <a:lnTo>
                    <a:pt x="797" y="757"/>
                  </a:lnTo>
                  <a:lnTo>
                    <a:pt x="799" y="756"/>
                  </a:lnTo>
                  <a:lnTo>
                    <a:pt x="801" y="754"/>
                  </a:lnTo>
                  <a:lnTo>
                    <a:pt x="802" y="752"/>
                  </a:lnTo>
                  <a:lnTo>
                    <a:pt x="804" y="751"/>
                  </a:lnTo>
                  <a:lnTo>
                    <a:pt x="806" y="749"/>
                  </a:lnTo>
                  <a:lnTo>
                    <a:pt x="808" y="747"/>
                  </a:lnTo>
                  <a:lnTo>
                    <a:pt x="809" y="746"/>
                  </a:lnTo>
                  <a:lnTo>
                    <a:pt x="811" y="744"/>
                  </a:lnTo>
                  <a:lnTo>
                    <a:pt x="813" y="742"/>
                  </a:lnTo>
                  <a:lnTo>
                    <a:pt x="814" y="741"/>
                  </a:lnTo>
                  <a:lnTo>
                    <a:pt x="816" y="739"/>
                  </a:lnTo>
                  <a:lnTo>
                    <a:pt x="818" y="737"/>
                  </a:lnTo>
                  <a:lnTo>
                    <a:pt x="819" y="735"/>
                  </a:lnTo>
                  <a:lnTo>
                    <a:pt x="821" y="734"/>
                  </a:lnTo>
                  <a:lnTo>
                    <a:pt x="823" y="732"/>
                  </a:lnTo>
                  <a:lnTo>
                    <a:pt x="825" y="730"/>
                  </a:lnTo>
                  <a:lnTo>
                    <a:pt x="826" y="728"/>
                  </a:lnTo>
                  <a:lnTo>
                    <a:pt x="828" y="726"/>
                  </a:lnTo>
                  <a:lnTo>
                    <a:pt x="830" y="724"/>
                  </a:lnTo>
                  <a:lnTo>
                    <a:pt x="831" y="723"/>
                  </a:lnTo>
                  <a:lnTo>
                    <a:pt x="833" y="721"/>
                  </a:lnTo>
                  <a:lnTo>
                    <a:pt x="835" y="719"/>
                  </a:lnTo>
                  <a:lnTo>
                    <a:pt x="837" y="717"/>
                  </a:lnTo>
                  <a:lnTo>
                    <a:pt x="838" y="715"/>
                  </a:lnTo>
                  <a:lnTo>
                    <a:pt x="840" y="713"/>
                  </a:lnTo>
                  <a:lnTo>
                    <a:pt x="842" y="711"/>
                  </a:lnTo>
                  <a:lnTo>
                    <a:pt x="843" y="709"/>
                  </a:lnTo>
                  <a:lnTo>
                    <a:pt x="845" y="707"/>
                  </a:lnTo>
                  <a:lnTo>
                    <a:pt x="847" y="705"/>
                  </a:lnTo>
                  <a:lnTo>
                    <a:pt x="849" y="703"/>
                  </a:lnTo>
                  <a:lnTo>
                    <a:pt x="850" y="701"/>
                  </a:lnTo>
                  <a:lnTo>
                    <a:pt x="852" y="699"/>
                  </a:lnTo>
                  <a:lnTo>
                    <a:pt x="854" y="697"/>
                  </a:lnTo>
                  <a:lnTo>
                    <a:pt x="855" y="695"/>
                  </a:lnTo>
                  <a:lnTo>
                    <a:pt x="857" y="693"/>
                  </a:lnTo>
                  <a:lnTo>
                    <a:pt x="859" y="691"/>
                  </a:lnTo>
                  <a:lnTo>
                    <a:pt x="860" y="689"/>
                  </a:lnTo>
                  <a:lnTo>
                    <a:pt x="862" y="687"/>
                  </a:lnTo>
                  <a:lnTo>
                    <a:pt x="864" y="684"/>
                  </a:lnTo>
                  <a:lnTo>
                    <a:pt x="866" y="682"/>
                  </a:lnTo>
                  <a:lnTo>
                    <a:pt x="867" y="680"/>
                  </a:lnTo>
                  <a:lnTo>
                    <a:pt x="869" y="678"/>
                  </a:lnTo>
                  <a:lnTo>
                    <a:pt x="871" y="676"/>
                  </a:lnTo>
                  <a:lnTo>
                    <a:pt x="872" y="673"/>
                  </a:lnTo>
                  <a:lnTo>
                    <a:pt x="874" y="671"/>
                  </a:lnTo>
                  <a:lnTo>
                    <a:pt x="876" y="669"/>
                  </a:lnTo>
                  <a:lnTo>
                    <a:pt x="878" y="667"/>
                  </a:lnTo>
                  <a:lnTo>
                    <a:pt x="879" y="665"/>
                  </a:lnTo>
                  <a:lnTo>
                    <a:pt x="881" y="662"/>
                  </a:lnTo>
                  <a:lnTo>
                    <a:pt x="883" y="660"/>
                  </a:lnTo>
                  <a:lnTo>
                    <a:pt x="884" y="658"/>
                  </a:lnTo>
                  <a:lnTo>
                    <a:pt x="886" y="655"/>
                  </a:lnTo>
                  <a:lnTo>
                    <a:pt x="888" y="653"/>
                  </a:lnTo>
                  <a:lnTo>
                    <a:pt x="889" y="651"/>
                  </a:lnTo>
                  <a:lnTo>
                    <a:pt x="891" y="648"/>
                  </a:lnTo>
                  <a:lnTo>
                    <a:pt x="893" y="646"/>
                  </a:lnTo>
                  <a:lnTo>
                    <a:pt x="895" y="644"/>
                  </a:lnTo>
                  <a:lnTo>
                    <a:pt x="896" y="641"/>
                  </a:lnTo>
                  <a:lnTo>
                    <a:pt x="898" y="639"/>
                  </a:lnTo>
                  <a:lnTo>
                    <a:pt x="900" y="636"/>
                  </a:lnTo>
                  <a:lnTo>
                    <a:pt x="901" y="634"/>
                  </a:lnTo>
                  <a:lnTo>
                    <a:pt x="903" y="631"/>
                  </a:lnTo>
                  <a:lnTo>
                    <a:pt x="905" y="629"/>
                  </a:lnTo>
                  <a:lnTo>
                    <a:pt x="907" y="627"/>
                  </a:lnTo>
                  <a:lnTo>
                    <a:pt x="908" y="624"/>
                  </a:lnTo>
                  <a:lnTo>
                    <a:pt x="910" y="622"/>
                  </a:lnTo>
                  <a:lnTo>
                    <a:pt x="912" y="619"/>
                  </a:lnTo>
                  <a:lnTo>
                    <a:pt x="913" y="617"/>
                  </a:lnTo>
                  <a:lnTo>
                    <a:pt x="915" y="614"/>
                  </a:lnTo>
                  <a:lnTo>
                    <a:pt x="917" y="611"/>
                  </a:lnTo>
                  <a:lnTo>
                    <a:pt x="919" y="609"/>
                  </a:lnTo>
                  <a:lnTo>
                    <a:pt x="920" y="606"/>
                  </a:lnTo>
                  <a:lnTo>
                    <a:pt x="922" y="604"/>
                  </a:lnTo>
                  <a:lnTo>
                    <a:pt x="924" y="601"/>
                  </a:lnTo>
                  <a:lnTo>
                    <a:pt x="925" y="598"/>
                  </a:lnTo>
                  <a:lnTo>
                    <a:pt x="927" y="596"/>
                  </a:lnTo>
                  <a:lnTo>
                    <a:pt x="929" y="593"/>
                  </a:lnTo>
                  <a:lnTo>
                    <a:pt x="930" y="590"/>
                  </a:lnTo>
                  <a:lnTo>
                    <a:pt x="932" y="588"/>
                  </a:lnTo>
                  <a:lnTo>
                    <a:pt x="934" y="585"/>
                  </a:lnTo>
                  <a:lnTo>
                    <a:pt x="936" y="582"/>
                  </a:lnTo>
                  <a:lnTo>
                    <a:pt x="937" y="580"/>
                  </a:lnTo>
                  <a:lnTo>
                    <a:pt x="939" y="577"/>
                  </a:lnTo>
                  <a:lnTo>
                    <a:pt x="941" y="574"/>
                  </a:lnTo>
                  <a:lnTo>
                    <a:pt x="942" y="571"/>
                  </a:lnTo>
                  <a:lnTo>
                    <a:pt x="944" y="569"/>
                  </a:lnTo>
                  <a:lnTo>
                    <a:pt x="946" y="566"/>
                  </a:lnTo>
                  <a:lnTo>
                    <a:pt x="948" y="563"/>
                  </a:lnTo>
                  <a:lnTo>
                    <a:pt x="949" y="560"/>
                  </a:lnTo>
                  <a:lnTo>
                    <a:pt x="951" y="557"/>
                  </a:lnTo>
                  <a:lnTo>
                    <a:pt x="953" y="554"/>
                  </a:lnTo>
                  <a:lnTo>
                    <a:pt x="954" y="552"/>
                  </a:lnTo>
                  <a:lnTo>
                    <a:pt x="956" y="549"/>
                  </a:lnTo>
                  <a:lnTo>
                    <a:pt x="958" y="546"/>
                  </a:lnTo>
                  <a:lnTo>
                    <a:pt x="960" y="543"/>
                  </a:lnTo>
                  <a:lnTo>
                    <a:pt x="961" y="540"/>
                  </a:lnTo>
                  <a:lnTo>
                    <a:pt x="963" y="537"/>
                  </a:lnTo>
                  <a:lnTo>
                    <a:pt x="965" y="534"/>
                  </a:lnTo>
                  <a:lnTo>
                    <a:pt x="966" y="531"/>
                  </a:lnTo>
                  <a:lnTo>
                    <a:pt x="968" y="528"/>
                  </a:lnTo>
                  <a:lnTo>
                    <a:pt x="970" y="525"/>
                  </a:lnTo>
                  <a:lnTo>
                    <a:pt x="971" y="522"/>
                  </a:lnTo>
                  <a:lnTo>
                    <a:pt x="973" y="519"/>
                  </a:lnTo>
                  <a:lnTo>
                    <a:pt x="975" y="516"/>
                  </a:lnTo>
                  <a:lnTo>
                    <a:pt x="977" y="513"/>
                  </a:lnTo>
                  <a:lnTo>
                    <a:pt x="978" y="510"/>
                  </a:lnTo>
                  <a:lnTo>
                    <a:pt x="980" y="507"/>
                  </a:lnTo>
                  <a:lnTo>
                    <a:pt x="982" y="504"/>
                  </a:lnTo>
                  <a:lnTo>
                    <a:pt x="983" y="501"/>
                  </a:lnTo>
                  <a:lnTo>
                    <a:pt x="985" y="498"/>
                  </a:lnTo>
                  <a:lnTo>
                    <a:pt x="987" y="495"/>
                  </a:lnTo>
                  <a:lnTo>
                    <a:pt x="989" y="491"/>
                  </a:lnTo>
                  <a:lnTo>
                    <a:pt x="990" y="488"/>
                  </a:lnTo>
                  <a:lnTo>
                    <a:pt x="992" y="485"/>
                  </a:lnTo>
                  <a:lnTo>
                    <a:pt x="994" y="482"/>
                  </a:lnTo>
                  <a:lnTo>
                    <a:pt x="995" y="479"/>
                  </a:lnTo>
                  <a:lnTo>
                    <a:pt x="997" y="476"/>
                  </a:lnTo>
                  <a:lnTo>
                    <a:pt x="999" y="472"/>
                  </a:lnTo>
                  <a:lnTo>
                    <a:pt x="1001" y="469"/>
                  </a:lnTo>
                  <a:lnTo>
                    <a:pt x="1002" y="466"/>
                  </a:lnTo>
                  <a:lnTo>
                    <a:pt x="1004" y="463"/>
                  </a:lnTo>
                  <a:lnTo>
                    <a:pt x="1006" y="459"/>
                  </a:lnTo>
                  <a:lnTo>
                    <a:pt x="1007" y="456"/>
                  </a:lnTo>
                  <a:lnTo>
                    <a:pt x="1009" y="453"/>
                  </a:lnTo>
                  <a:lnTo>
                    <a:pt x="1011" y="449"/>
                  </a:lnTo>
                  <a:lnTo>
                    <a:pt x="1012" y="446"/>
                  </a:lnTo>
                  <a:lnTo>
                    <a:pt x="1014" y="443"/>
                  </a:lnTo>
                  <a:lnTo>
                    <a:pt x="1016" y="439"/>
                  </a:lnTo>
                  <a:lnTo>
                    <a:pt x="1018" y="436"/>
                  </a:lnTo>
                  <a:lnTo>
                    <a:pt x="1019" y="433"/>
                  </a:lnTo>
                  <a:lnTo>
                    <a:pt x="1021" y="429"/>
                  </a:lnTo>
                  <a:lnTo>
                    <a:pt x="1023" y="426"/>
                  </a:lnTo>
                  <a:lnTo>
                    <a:pt x="1024" y="422"/>
                  </a:lnTo>
                  <a:lnTo>
                    <a:pt x="1026" y="419"/>
                  </a:lnTo>
                  <a:lnTo>
                    <a:pt x="1028" y="415"/>
                  </a:lnTo>
                  <a:lnTo>
                    <a:pt x="1030" y="412"/>
                  </a:lnTo>
                  <a:lnTo>
                    <a:pt x="1031" y="408"/>
                  </a:lnTo>
                  <a:lnTo>
                    <a:pt x="1033" y="405"/>
                  </a:lnTo>
                  <a:lnTo>
                    <a:pt x="1035" y="401"/>
                  </a:lnTo>
                  <a:lnTo>
                    <a:pt x="1036" y="398"/>
                  </a:lnTo>
                  <a:lnTo>
                    <a:pt x="1038" y="394"/>
                  </a:lnTo>
                  <a:lnTo>
                    <a:pt x="1040" y="391"/>
                  </a:lnTo>
                  <a:lnTo>
                    <a:pt x="1042" y="387"/>
                  </a:lnTo>
                  <a:lnTo>
                    <a:pt x="1043" y="384"/>
                  </a:lnTo>
                  <a:lnTo>
                    <a:pt x="1045" y="380"/>
                  </a:lnTo>
                  <a:lnTo>
                    <a:pt x="1047" y="376"/>
                  </a:lnTo>
                  <a:lnTo>
                    <a:pt x="1048" y="373"/>
                  </a:lnTo>
                  <a:lnTo>
                    <a:pt x="1050" y="369"/>
                  </a:lnTo>
                  <a:lnTo>
                    <a:pt x="1052" y="366"/>
                  </a:lnTo>
                  <a:lnTo>
                    <a:pt x="1053" y="362"/>
                  </a:lnTo>
                  <a:lnTo>
                    <a:pt x="1055" y="358"/>
                  </a:lnTo>
                  <a:lnTo>
                    <a:pt x="1057" y="355"/>
                  </a:lnTo>
                  <a:lnTo>
                    <a:pt x="1059" y="351"/>
                  </a:lnTo>
                  <a:lnTo>
                    <a:pt x="1060" y="347"/>
                  </a:lnTo>
                  <a:lnTo>
                    <a:pt x="1062" y="343"/>
                  </a:lnTo>
                  <a:lnTo>
                    <a:pt x="1064" y="340"/>
                  </a:lnTo>
                  <a:lnTo>
                    <a:pt x="1065" y="336"/>
                  </a:lnTo>
                  <a:lnTo>
                    <a:pt x="1067" y="332"/>
                  </a:lnTo>
                  <a:lnTo>
                    <a:pt x="1069" y="328"/>
                  </a:lnTo>
                  <a:lnTo>
                    <a:pt x="1071" y="324"/>
                  </a:lnTo>
                  <a:lnTo>
                    <a:pt x="1072" y="321"/>
                  </a:lnTo>
                  <a:lnTo>
                    <a:pt x="1074" y="317"/>
                  </a:lnTo>
                  <a:lnTo>
                    <a:pt x="1076" y="313"/>
                  </a:lnTo>
                  <a:lnTo>
                    <a:pt x="1077" y="309"/>
                  </a:lnTo>
                  <a:lnTo>
                    <a:pt x="1079" y="305"/>
                  </a:lnTo>
                  <a:lnTo>
                    <a:pt x="1081" y="301"/>
                  </a:lnTo>
                  <a:lnTo>
                    <a:pt x="1082" y="297"/>
                  </a:lnTo>
                  <a:lnTo>
                    <a:pt x="1084" y="294"/>
                  </a:lnTo>
                  <a:lnTo>
                    <a:pt x="1086" y="290"/>
                  </a:lnTo>
                  <a:lnTo>
                    <a:pt x="1088" y="286"/>
                  </a:lnTo>
                  <a:lnTo>
                    <a:pt x="1089" y="282"/>
                  </a:lnTo>
                  <a:lnTo>
                    <a:pt x="1091" y="278"/>
                  </a:lnTo>
                  <a:lnTo>
                    <a:pt x="1093" y="274"/>
                  </a:lnTo>
                  <a:lnTo>
                    <a:pt x="1094" y="270"/>
                  </a:lnTo>
                  <a:lnTo>
                    <a:pt x="1096" y="266"/>
                  </a:lnTo>
                  <a:lnTo>
                    <a:pt x="1098" y="262"/>
                  </a:lnTo>
                  <a:lnTo>
                    <a:pt x="1100" y="258"/>
                  </a:lnTo>
                  <a:lnTo>
                    <a:pt x="1101" y="254"/>
                  </a:lnTo>
                  <a:lnTo>
                    <a:pt x="1103" y="250"/>
                  </a:lnTo>
                  <a:lnTo>
                    <a:pt x="1105" y="246"/>
                  </a:lnTo>
                  <a:lnTo>
                    <a:pt x="1106" y="241"/>
                  </a:lnTo>
                  <a:lnTo>
                    <a:pt x="1108" y="237"/>
                  </a:lnTo>
                  <a:lnTo>
                    <a:pt x="1110" y="233"/>
                  </a:lnTo>
                  <a:lnTo>
                    <a:pt x="1112" y="229"/>
                  </a:lnTo>
                  <a:lnTo>
                    <a:pt x="1113" y="225"/>
                  </a:lnTo>
                  <a:lnTo>
                    <a:pt x="1115" y="221"/>
                  </a:lnTo>
                  <a:lnTo>
                    <a:pt x="1117" y="217"/>
                  </a:lnTo>
                  <a:lnTo>
                    <a:pt x="1118" y="212"/>
                  </a:lnTo>
                  <a:lnTo>
                    <a:pt x="1120" y="208"/>
                  </a:lnTo>
                  <a:lnTo>
                    <a:pt x="1122" y="204"/>
                  </a:lnTo>
                  <a:lnTo>
                    <a:pt x="1123" y="200"/>
                  </a:lnTo>
                  <a:lnTo>
                    <a:pt x="1125" y="196"/>
                  </a:lnTo>
                  <a:lnTo>
                    <a:pt x="1127" y="191"/>
                  </a:lnTo>
                  <a:lnTo>
                    <a:pt x="1129" y="187"/>
                  </a:lnTo>
                  <a:lnTo>
                    <a:pt x="1130" y="183"/>
                  </a:lnTo>
                  <a:lnTo>
                    <a:pt x="1132" y="178"/>
                  </a:lnTo>
                  <a:lnTo>
                    <a:pt x="1134" y="174"/>
                  </a:lnTo>
                  <a:lnTo>
                    <a:pt x="1135" y="170"/>
                  </a:lnTo>
                  <a:lnTo>
                    <a:pt x="1137" y="165"/>
                  </a:lnTo>
                  <a:lnTo>
                    <a:pt x="1139" y="161"/>
                  </a:lnTo>
                  <a:lnTo>
                    <a:pt x="1141" y="157"/>
                  </a:lnTo>
                  <a:lnTo>
                    <a:pt x="1142" y="152"/>
                  </a:lnTo>
                  <a:lnTo>
                    <a:pt x="1144" y="148"/>
                  </a:lnTo>
                  <a:lnTo>
                    <a:pt x="1146" y="143"/>
                  </a:lnTo>
                  <a:lnTo>
                    <a:pt x="1147" y="139"/>
                  </a:lnTo>
                  <a:lnTo>
                    <a:pt x="1149" y="135"/>
                  </a:lnTo>
                  <a:lnTo>
                    <a:pt x="1151" y="130"/>
                  </a:lnTo>
                  <a:lnTo>
                    <a:pt x="1153" y="126"/>
                  </a:lnTo>
                  <a:lnTo>
                    <a:pt x="1154" y="121"/>
                  </a:lnTo>
                  <a:lnTo>
                    <a:pt x="1156" y="117"/>
                  </a:lnTo>
                  <a:lnTo>
                    <a:pt x="1158" y="112"/>
                  </a:lnTo>
                  <a:lnTo>
                    <a:pt x="1159" y="108"/>
                  </a:lnTo>
                  <a:lnTo>
                    <a:pt x="1161" y="103"/>
                  </a:lnTo>
                  <a:lnTo>
                    <a:pt x="1163" y="99"/>
                  </a:lnTo>
                  <a:lnTo>
                    <a:pt x="1164" y="94"/>
                  </a:lnTo>
                  <a:lnTo>
                    <a:pt x="1166" y="90"/>
                  </a:lnTo>
                  <a:lnTo>
                    <a:pt x="1168" y="85"/>
                  </a:lnTo>
                  <a:lnTo>
                    <a:pt x="1170" y="80"/>
                  </a:lnTo>
                  <a:lnTo>
                    <a:pt x="1171" y="76"/>
                  </a:lnTo>
                  <a:lnTo>
                    <a:pt x="1173" y="71"/>
                  </a:lnTo>
                  <a:lnTo>
                    <a:pt x="1175" y="66"/>
                  </a:lnTo>
                  <a:lnTo>
                    <a:pt x="1176" y="62"/>
                  </a:lnTo>
                  <a:lnTo>
                    <a:pt x="1178" y="57"/>
                  </a:lnTo>
                  <a:lnTo>
                    <a:pt x="1180" y="52"/>
                  </a:lnTo>
                  <a:lnTo>
                    <a:pt x="1182" y="48"/>
                  </a:lnTo>
                  <a:lnTo>
                    <a:pt x="1183" y="43"/>
                  </a:lnTo>
                  <a:lnTo>
                    <a:pt x="1185" y="38"/>
                  </a:lnTo>
                  <a:lnTo>
                    <a:pt x="1187" y="34"/>
                  </a:lnTo>
                  <a:lnTo>
                    <a:pt x="1188" y="29"/>
                  </a:lnTo>
                  <a:lnTo>
                    <a:pt x="1190" y="24"/>
                  </a:lnTo>
                  <a:lnTo>
                    <a:pt x="1192" y="19"/>
                  </a:lnTo>
                  <a:lnTo>
                    <a:pt x="1194" y="14"/>
                  </a:lnTo>
                  <a:lnTo>
                    <a:pt x="1195" y="10"/>
                  </a:lnTo>
                  <a:lnTo>
                    <a:pt x="1197" y="5"/>
                  </a:lnTo>
                  <a:lnTo>
                    <a:pt x="1199" y="0"/>
                  </a:lnTo>
                </a:path>
              </a:pathLst>
            </a:custGeom>
            <a:noFill/>
            <a:ln w="7938" cap="rnd">
              <a:solidFill>
                <a:srgbClr val="808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" name="Line 10">
              <a:extLst>
                <a:ext uri="{FF2B5EF4-FFF2-40B4-BE49-F238E27FC236}">
                  <a16:creationId xmlns:a16="http://schemas.microsoft.com/office/drawing/2014/main" id="{D79241B9-AD8A-4928-8F6F-5D4F50D418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1" y="707"/>
              <a:ext cx="0" cy="1694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" name="Rectangle 11">
              <a:extLst>
                <a:ext uri="{FF2B5EF4-FFF2-40B4-BE49-F238E27FC236}">
                  <a16:creationId xmlns:a16="http://schemas.microsoft.com/office/drawing/2014/main" id="{F7117463-45AB-4B1F-828E-46669287B3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" y="1556"/>
              <a:ext cx="79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-5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Line 12">
              <a:extLst>
                <a:ext uri="{FF2B5EF4-FFF2-40B4-BE49-F238E27FC236}">
                  <a16:creationId xmlns:a16="http://schemas.microsoft.com/office/drawing/2014/main" id="{722CD97C-6352-4431-8554-5E08A7BCB5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0" y="707"/>
              <a:ext cx="0" cy="1694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Rectangle 13">
              <a:extLst>
                <a:ext uri="{FF2B5EF4-FFF2-40B4-BE49-F238E27FC236}">
                  <a16:creationId xmlns:a16="http://schemas.microsoft.com/office/drawing/2014/main" id="{34373C57-1A14-468D-93A0-62D9DBB74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5" y="1556"/>
              <a:ext cx="79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-4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Line 14">
              <a:extLst>
                <a:ext uri="{FF2B5EF4-FFF2-40B4-BE49-F238E27FC236}">
                  <a16:creationId xmlns:a16="http://schemas.microsoft.com/office/drawing/2014/main" id="{D9452C4B-349B-497B-A58E-D28B6925FA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9" y="707"/>
              <a:ext cx="0" cy="1694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Rectangle 15">
              <a:extLst>
                <a:ext uri="{FF2B5EF4-FFF2-40B4-BE49-F238E27FC236}">
                  <a16:creationId xmlns:a16="http://schemas.microsoft.com/office/drawing/2014/main" id="{47E434D0-DE9C-4718-8399-149C42BF33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4" y="1556"/>
              <a:ext cx="79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-3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Line 16">
              <a:extLst>
                <a:ext uri="{FF2B5EF4-FFF2-40B4-BE49-F238E27FC236}">
                  <a16:creationId xmlns:a16="http://schemas.microsoft.com/office/drawing/2014/main" id="{59ACDDB1-281D-4017-8B9C-698319DAC8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98" y="707"/>
              <a:ext cx="0" cy="1694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Rectangle 17">
              <a:extLst>
                <a:ext uri="{FF2B5EF4-FFF2-40B4-BE49-F238E27FC236}">
                  <a16:creationId xmlns:a16="http://schemas.microsoft.com/office/drawing/2014/main" id="{AF2B41D8-88E8-49BA-B82F-DE3F075BA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3" y="1556"/>
              <a:ext cx="79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-2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Line 18">
              <a:extLst>
                <a:ext uri="{FF2B5EF4-FFF2-40B4-BE49-F238E27FC236}">
                  <a16:creationId xmlns:a16="http://schemas.microsoft.com/office/drawing/2014/main" id="{28F84BC1-514E-4A52-A596-83222C85AB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7" y="707"/>
              <a:ext cx="0" cy="1694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Rectangle 19">
              <a:extLst>
                <a:ext uri="{FF2B5EF4-FFF2-40B4-BE49-F238E27FC236}">
                  <a16:creationId xmlns:a16="http://schemas.microsoft.com/office/drawing/2014/main" id="{D62A055F-798A-4654-A351-E0D8C596CD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2" y="1556"/>
              <a:ext cx="79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-1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Line 20">
              <a:extLst>
                <a:ext uri="{FF2B5EF4-FFF2-40B4-BE49-F238E27FC236}">
                  <a16:creationId xmlns:a16="http://schemas.microsoft.com/office/drawing/2014/main" id="{EA540E3A-E3A0-4416-827F-6D18B58FB9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6" y="707"/>
              <a:ext cx="0" cy="1694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Line 21">
              <a:extLst>
                <a:ext uri="{FF2B5EF4-FFF2-40B4-BE49-F238E27FC236}">
                  <a16:creationId xmlns:a16="http://schemas.microsoft.com/office/drawing/2014/main" id="{E93D489C-90D2-432B-89C6-7F23CB8803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5" y="707"/>
              <a:ext cx="0" cy="1694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Rectangle 22">
              <a:extLst>
                <a:ext uri="{FF2B5EF4-FFF2-40B4-BE49-F238E27FC236}">
                  <a16:creationId xmlns:a16="http://schemas.microsoft.com/office/drawing/2014/main" id="{2326264A-9F70-44B5-95EB-8B4B14E0FB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6" y="1556"/>
              <a:ext cx="53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1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Line 23">
              <a:extLst>
                <a:ext uri="{FF2B5EF4-FFF2-40B4-BE49-F238E27FC236}">
                  <a16:creationId xmlns:a16="http://schemas.microsoft.com/office/drawing/2014/main" id="{44403A93-2FF1-42D2-93D0-9AEBF9E2D4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4" y="707"/>
              <a:ext cx="0" cy="1694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Rectangle 24">
              <a:extLst>
                <a:ext uri="{FF2B5EF4-FFF2-40B4-BE49-F238E27FC236}">
                  <a16:creationId xmlns:a16="http://schemas.microsoft.com/office/drawing/2014/main" id="{572C43DD-5D77-4D3A-8B9B-69C41EF375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5" y="1556"/>
              <a:ext cx="53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2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Line 25">
              <a:extLst>
                <a:ext uri="{FF2B5EF4-FFF2-40B4-BE49-F238E27FC236}">
                  <a16:creationId xmlns:a16="http://schemas.microsoft.com/office/drawing/2014/main" id="{576688F3-DA1B-44C5-A2CA-D03B9622B9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3" y="707"/>
              <a:ext cx="0" cy="1694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Rectangle 26">
              <a:extLst>
                <a:ext uri="{FF2B5EF4-FFF2-40B4-BE49-F238E27FC236}">
                  <a16:creationId xmlns:a16="http://schemas.microsoft.com/office/drawing/2014/main" id="{D17B7023-F617-4D0C-AF0C-D9AFD99440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4" y="1556"/>
              <a:ext cx="53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3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Line 27">
              <a:extLst>
                <a:ext uri="{FF2B5EF4-FFF2-40B4-BE49-F238E27FC236}">
                  <a16:creationId xmlns:a16="http://schemas.microsoft.com/office/drawing/2014/main" id="{A71D0A60-2177-41B7-8A32-12D060AE66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2" y="707"/>
              <a:ext cx="0" cy="1694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Rectangle 28">
              <a:extLst>
                <a:ext uri="{FF2B5EF4-FFF2-40B4-BE49-F238E27FC236}">
                  <a16:creationId xmlns:a16="http://schemas.microsoft.com/office/drawing/2014/main" id="{C265D151-3D7E-4890-97AB-AD2B720E3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3" y="1556"/>
              <a:ext cx="53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4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Line 29">
              <a:extLst>
                <a:ext uri="{FF2B5EF4-FFF2-40B4-BE49-F238E27FC236}">
                  <a16:creationId xmlns:a16="http://schemas.microsoft.com/office/drawing/2014/main" id="{F7E0652B-ECF7-4CF9-9A0F-AC36D2C4CC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2" y="707"/>
              <a:ext cx="0" cy="1694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Line 30">
              <a:extLst>
                <a:ext uri="{FF2B5EF4-FFF2-40B4-BE49-F238E27FC236}">
                  <a16:creationId xmlns:a16="http://schemas.microsoft.com/office/drawing/2014/main" id="{94889D42-6717-495A-9D70-A227BAFED9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9" y="1554"/>
              <a:ext cx="1667" cy="0"/>
            </a:xfrm>
            <a:prstGeom prst="line">
              <a:avLst/>
            </a:prstGeom>
            <a:noFill/>
            <a:ln w="4763" cap="rnd">
              <a:solidFill>
                <a:srgbClr val="2E2E2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7987EEC8-AD9C-4857-91EA-814E1DC0E82E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4" y="1540"/>
              <a:ext cx="39" cy="28"/>
            </a:xfrm>
            <a:custGeom>
              <a:avLst/>
              <a:gdLst>
                <a:gd name="T0" fmla="*/ 12 w 39"/>
                <a:gd name="T1" fmla="*/ 14 h 28"/>
                <a:gd name="T2" fmla="*/ 0 w 39"/>
                <a:gd name="T3" fmla="*/ 0 h 28"/>
                <a:gd name="T4" fmla="*/ 39 w 39"/>
                <a:gd name="T5" fmla="*/ 14 h 28"/>
                <a:gd name="T6" fmla="*/ 0 w 39"/>
                <a:gd name="T7" fmla="*/ 28 h 28"/>
                <a:gd name="T8" fmla="*/ 12 w 39"/>
                <a:gd name="T9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28">
                  <a:moveTo>
                    <a:pt x="12" y="14"/>
                  </a:moveTo>
                  <a:lnTo>
                    <a:pt x="0" y="0"/>
                  </a:lnTo>
                  <a:lnTo>
                    <a:pt x="39" y="14"/>
                  </a:lnTo>
                  <a:lnTo>
                    <a:pt x="0" y="28"/>
                  </a:lnTo>
                  <a:lnTo>
                    <a:pt x="12" y="14"/>
                  </a:lnTo>
                  <a:close/>
                </a:path>
              </a:pathLst>
            </a:custGeom>
            <a:solidFill>
              <a:srgbClr val="2E2E2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76272693-0288-43F0-8456-9999AAD955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4" y="1540"/>
              <a:ext cx="39" cy="28"/>
            </a:xfrm>
            <a:custGeom>
              <a:avLst/>
              <a:gdLst>
                <a:gd name="T0" fmla="*/ 12 w 39"/>
                <a:gd name="T1" fmla="*/ 14 h 28"/>
                <a:gd name="T2" fmla="*/ 0 w 39"/>
                <a:gd name="T3" fmla="*/ 0 h 28"/>
                <a:gd name="T4" fmla="*/ 39 w 39"/>
                <a:gd name="T5" fmla="*/ 14 h 28"/>
                <a:gd name="T6" fmla="*/ 0 w 39"/>
                <a:gd name="T7" fmla="*/ 28 h 28"/>
                <a:gd name="T8" fmla="*/ 12 w 39"/>
                <a:gd name="T9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28">
                  <a:moveTo>
                    <a:pt x="12" y="14"/>
                  </a:moveTo>
                  <a:lnTo>
                    <a:pt x="0" y="0"/>
                  </a:lnTo>
                  <a:lnTo>
                    <a:pt x="39" y="14"/>
                  </a:lnTo>
                  <a:lnTo>
                    <a:pt x="0" y="28"/>
                  </a:lnTo>
                  <a:lnTo>
                    <a:pt x="12" y="14"/>
                  </a:lnTo>
                </a:path>
              </a:pathLst>
            </a:custGeom>
            <a:noFill/>
            <a:ln w="0" cap="rnd">
              <a:solidFill>
                <a:srgbClr val="2E2E2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Rectangle 33">
              <a:extLst>
                <a:ext uri="{FF2B5EF4-FFF2-40B4-BE49-F238E27FC236}">
                  <a16:creationId xmlns:a16="http://schemas.microsoft.com/office/drawing/2014/main" id="{D0A2FE92-7653-47B8-BF9A-C68DA6940B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0" y="1556"/>
              <a:ext cx="40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1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Times New Roman" panose="02020603050405020304" pitchFamily="18" charset="0"/>
                </a:rPr>
                <a:t>x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Line 34">
              <a:extLst>
                <a:ext uri="{FF2B5EF4-FFF2-40B4-BE49-F238E27FC236}">
                  <a16:creationId xmlns:a16="http://schemas.microsoft.com/office/drawing/2014/main" id="{69D9DD37-C82B-4B47-8801-66063135D7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9" y="2400"/>
              <a:ext cx="1694" cy="0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Rectangle 35">
              <a:extLst>
                <a:ext uri="{FF2B5EF4-FFF2-40B4-BE49-F238E27FC236}">
                  <a16:creationId xmlns:a16="http://schemas.microsoft.com/office/drawing/2014/main" id="{8C753FA7-E392-438A-8518-5405541918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1" y="2401"/>
              <a:ext cx="79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-5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Line 36">
              <a:extLst>
                <a:ext uri="{FF2B5EF4-FFF2-40B4-BE49-F238E27FC236}">
                  <a16:creationId xmlns:a16="http://schemas.microsoft.com/office/drawing/2014/main" id="{814CFD75-0163-4D71-9CDF-3643BF1C47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9" y="2230"/>
              <a:ext cx="1694" cy="0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Rectangle 37">
              <a:extLst>
                <a:ext uri="{FF2B5EF4-FFF2-40B4-BE49-F238E27FC236}">
                  <a16:creationId xmlns:a16="http://schemas.microsoft.com/office/drawing/2014/main" id="{AC945EF0-AB03-4C65-AD64-E214A172A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1" y="2232"/>
              <a:ext cx="79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-4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Line 38">
              <a:extLst>
                <a:ext uri="{FF2B5EF4-FFF2-40B4-BE49-F238E27FC236}">
                  <a16:creationId xmlns:a16="http://schemas.microsoft.com/office/drawing/2014/main" id="{2F08FD32-4417-457C-9762-FEE790883B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9" y="2061"/>
              <a:ext cx="1694" cy="0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Rectangle 39">
              <a:extLst>
                <a:ext uri="{FF2B5EF4-FFF2-40B4-BE49-F238E27FC236}">
                  <a16:creationId xmlns:a16="http://schemas.microsoft.com/office/drawing/2014/main" id="{E699B563-93CA-46DA-A351-B02932846F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1" y="2063"/>
              <a:ext cx="79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-3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Line 40">
              <a:extLst>
                <a:ext uri="{FF2B5EF4-FFF2-40B4-BE49-F238E27FC236}">
                  <a16:creationId xmlns:a16="http://schemas.microsoft.com/office/drawing/2014/main" id="{1B6200CF-1E3F-4054-A08F-7EA66A27A3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9" y="1892"/>
              <a:ext cx="1694" cy="0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Rectangle 41">
              <a:extLst>
                <a:ext uri="{FF2B5EF4-FFF2-40B4-BE49-F238E27FC236}">
                  <a16:creationId xmlns:a16="http://schemas.microsoft.com/office/drawing/2014/main" id="{FCA5458B-4230-4978-A6A8-F92052E9A5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1" y="1894"/>
              <a:ext cx="79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-2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Line 42">
              <a:extLst>
                <a:ext uri="{FF2B5EF4-FFF2-40B4-BE49-F238E27FC236}">
                  <a16:creationId xmlns:a16="http://schemas.microsoft.com/office/drawing/2014/main" id="{F37C2979-4BBD-48DF-B914-F97C01D226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9" y="1723"/>
              <a:ext cx="1694" cy="0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Rectangle 43">
              <a:extLst>
                <a:ext uri="{FF2B5EF4-FFF2-40B4-BE49-F238E27FC236}">
                  <a16:creationId xmlns:a16="http://schemas.microsoft.com/office/drawing/2014/main" id="{E3692C95-7EE7-493C-82B1-4F18D1079B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1" y="1725"/>
              <a:ext cx="79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-1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Line 44">
              <a:extLst>
                <a:ext uri="{FF2B5EF4-FFF2-40B4-BE49-F238E27FC236}">
                  <a16:creationId xmlns:a16="http://schemas.microsoft.com/office/drawing/2014/main" id="{09FA653F-8149-4591-9BD2-12FEC45154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9" y="1554"/>
              <a:ext cx="1694" cy="0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Line 45">
              <a:extLst>
                <a:ext uri="{FF2B5EF4-FFF2-40B4-BE49-F238E27FC236}">
                  <a16:creationId xmlns:a16="http://schemas.microsoft.com/office/drawing/2014/main" id="{52216054-94F3-4503-ADE5-8C5E526A24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9" y="1385"/>
              <a:ext cx="1694" cy="0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Rectangle 46">
              <a:extLst>
                <a:ext uri="{FF2B5EF4-FFF2-40B4-BE49-F238E27FC236}">
                  <a16:creationId xmlns:a16="http://schemas.microsoft.com/office/drawing/2014/main" id="{CFE58465-392F-4359-A8DE-273FFA9254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7" y="1387"/>
              <a:ext cx="53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1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Line 47">
              <a:extLst>
                <a:ext uri="{FF2B5EF4-FFF2-40B4-BE49-F238E27FC236}">
                  <a16:creationId xmlns:a16="http://schemas.microsoft.com/office/drawing/2014/main" id="{D52EDD96-3BDC-4268-A289-63FBD7617D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9" y="1216"/>
              <a:ext cx="1694" cy="0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Rectangle 48">
              <a:extLst>
                <a:ext uri="{FF2B5EF4-FFF2-40B4-BE49-F238E27FC236}">
                  <a16:creationId xmlns:a16="http://schemas.microsoft.com/office/drawing/2014/main" id="{78040933-1BF3-42A8-BC9D-F81963E5A1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7" y="1218"/>
              <a:ext cx="53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2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Line 49">
              <a:extLst>
                <a:ext uri="{FF2B5EF4-FFF2-40B4-BE49-F238E27FC236}">
                  <a16:creationId xmlns:a16="http://schemas.microsoft.com/office/drawing/2014/main" id="{6B64E257-F4BB-4ECE-9A3D-1DA97B6674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9" y="1047"/>
              <a:ext cx="1694" cy="0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Rectangle 50">
              <a:extLst>
                <a:ext uri="{FF2B5EF4-FFF2-40B4-BE49-F238E27FC236}">
                  <a16:creationId xmlns:a16="http://schemas.microsoft.com/office/drawing/2014/main" id="{B87C4B79-7551-4056-8751-8C0936BDA6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7" y="1049"/>
              <a:ext cx="53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3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Line 51">
              <a:extLst>
                <a:ext uri="{FF2B5EF4-FFF2-40B4-BE49-F238E27FC236}">
                  <a16:creationId xmlns:a16="http://schemas.microsoft.com/office/drawing/2014/main" id="{ADE0B32C-7624-433E-B7B6-1319B96358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9" y="878"/>
              <a:ext cx="1694" cy="0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Rectangle 52">
              <a:extLst>
                <a:ext uri="{FF2B5EF4-FFF2-40B4-BE49-F238E27FC236}">
                  <a16:creationId xmlns:a16="http://schemas.microsoft.com/office/drawing/2014/main" id="{5D40EEEE-77CD-49F0-A64A-42C5F47C12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7" y="880"/>
              <a:ext cx="53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Symbol" panose="05050102010706020507" pitchFamily="18" charset="2"/>
                </a:rPr>
                <a:t>4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Line 53">
              <a:extLst>
                <a:ext uri="{FF2B5EF4-FFF2-40B4-BE49-F238E27FC236}">
                  <a16:creationId xmlns:a16="http://schemas.microsoft.com/office/drawing/2014/main" id="{A31AB60B-9713-494D-98F1-5CB30F054D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9" y="709"/>
              <a:ext cx="1694" cy="0"/>
            </a:xfrm>
            <a:prstGeom prst="line">
              <a:avLst/>
            </a:prstGeom>
            <a:noFill/>
            <a:ln w="3175" cap="flat">
              <a:solidFill>
                <a:srgbClr val="3030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Line 54">
              <a:extLst>
                <a:ext uri="{FF2B5EF4-FFF2-40B4-BE49-F238E27FC236}">
                  <a16:creationId xmlns:a16="http://schemas.microsoft.com/office/drawing/2014/main" id="{DC029615-6AFE-4D52-BF40-64B3593228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36" y="734"/>
              <a:ext cx="0" cy="1667"/>
            </a:xfrm>
            <a:prstGeom prst="line">
              <a:avLst/>
            </a:prstGeom>
            <a:noFill/>
            <a:ln w="4763" cap="rnd">
              <a:solidFill>
                <a:srgbClr val="2E2E2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55">
              <a:extLst>
                <a:ext uri="{FF2B5EF4-FFF2-40B4-BE49-F238E27FC236}">
                  <a16:creationId xmlns:a16="http://schemas.microsoft.com/office/drawing/2014/main" id="{F2DA685B-3A40-40B6-88D7-35DAD39AED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2" y="707"/>
              <a:ext cx="28" cy="39"/>
            </a:xfrm>
            <a:custGeom>
              <a:avLst/>
              <a:gdLst>
                <a:gd name="T0" fmla="*/ 14 w 28"/>
                <a:gd name="T1" fmla="*/ 27 h 39"/>
                <a:gd name="T2" fmla="*/ 0 w 28"/>
                <a:gd name="T3" fmla="*/ 39 h 39"/>
                <a:gd name="T4" fmla="*/ 14 w 28"/>
                <a:gd name="T5" fmla="*/ 0 h 39"/>
                <a:gd name="T6" fmla="*/ 28 w 28"/>
                <a:gd name="T7" fmla="*/ 39 h 39"/>
                <a:gd name="T8" fmla="*/ 14 w 28"/>
                <a:gd name="T9" fmla="*/ 27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39">
                  <a:moveTo>
                    <a:pt x="14" y="27"/>
                  </a:moveTo>
                  <a:lnTo>
                    <a:pt x="0" y="39"/>
                  </a:lnTo>
                  <a:lnTo>
                    <a:pt x="14" y="0"/>
                  </a:lnTo>
                  <a:lnTo>
                    <a:pt x="28" y="39"/>
                  </a:lnTo>
                  <a:lnTo>
                    <a:pt x="14" y="27"/>
                  </a:lnTo>
                  <a:close/>
                </a:path>
              </a:pathLst>
            </a:custGeom>
            <a:solidFill>
              <a:srgbClr val="2E2E2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56">
              <a:extLst>
                <a:ext uri="{FF2B5EF4-FFF2-40B4-BE49-F238E27FC236}">
                  <a16:creationId xmlns:a16="http://schemas.microsoft.com/office/drawing/2014/main" id="{7791AD44-1B34-4F7F-8C63-E9D4EA9BB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2" y="707"/>
              <a:ext cx="28" cy="39"/>
            </a:xfrm>
            <a:custGeom>
              <a:avLst/>
              <a:gdLst>
                <a:gd name="T0" fmla="*/ 14 w 28"/>
                <a:gd name="T1" fmla="*/ 27 h 39"/>
                <a:gd name="T2" fmla="*/ 0 w 28"/>
                <a:gd name="T3" fmla="*/ 39 h 39"/>
                <a:gd name="T4" fmla="*/ 14 w 28"/>
                <a:gd name="T5" fmla="*/ 0 h 39"/>
                <a:gd name="T6" fmla="*/ 28 w 28"/>
                <a:gd name="T7" fmla="*/ 39 h 39"/>
                <a:gd name="T8" fmla="*/ 14 w 28"/>
                <a:gd name="T9" fmla="*/ 27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39">
                  <a:moveTo>
                    <a:pt x="14" y="27"/>
                  </a:moveTo>
                  <a:lnTo>
                    <a:pt x="0" y="39"/>
                  </a:lnTo>
                  <a:lnTo>
                    <a:pt x="14" y="0"/>
                  </a:lnTo>
                  <a:lnTo>
                    <a:pt x="28" y="39"/>
                  </a:lnTo>
                  <a:lnTo>
                    <a:pt x="14" y="27"/>
                  </a:lnTo>
                </a:path>
              </a:pathLst>
            </a:custGeom>
            <a:noFill/>
            <a:ln w="0" cap="rnd">
              <a:solidFill>
                <a:srgbClr val="2E2E2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Rectangle 57">
              <a:extLst>
                <a:ext uri="{FF2B5EF4-FFF2-40B4-BE49-F238E27FC236}">
                  <a16:creationId xmlns:a16="http://schemas.microsoft.com/office/drawing/2014/main" id="{E6BEF416-BCE9-44F9-A85E-7D72EBE062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1" y="707"/>
              <a:ext cx="41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600" b="1" i="1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Times New Roman" panose="02020603050405020304" pitchFamily="18" charset="0"/>
                </a:rPr>
                <a:t>y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58">
              <a:extLst>
                <a:ext uri="{FF2B5EF4-FFF2-40B4-BE49-F238E27FC236}">
                  <a16:creationId xmlns:a16="http://schemas.microsoft.com/office/drawing/2014/main" id="{403BC20E-4FE6-4080-A792-EF22C0705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2" y="1554"/>
              <a:ext cx="54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500" b="0" i="0" u="none" strike="noStrike" cap="none" normalizeH="0" baseline="0">
                  <a:ln>
                    <a:noFill/>
                  </a:ln>
                  <a:solidFill>
                    <a:srgbClr val="2E2E2E"/>
                  </a:solidFill>
                  <a:effectLst/>
                  <a:latin typeface="Times New Roman" panose="02020603050405020304" pitchFamily="18" charset="0"/>
                </a:rPr>
                <a:t>O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Freeform 59">
              <a:extLst>
                <a:ext uri="{FF2B5EF4-FFF2-40B4-BE49-F238E27FC236}">
                  <a16:creationId xmlns:a16="http://schemas.microsoft.com/office/drawing/2014/main" id="{AED52E56-89E5-48C2-8AA4-404986FDD9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9" y="705"/>
              <a:ext cx="1694" cy="849"/>
            </a:xfrm>
            <a:custGeom>
              <a:avLst/>
              <a:gdLst>
                <a:gd name="T0" fmla="*/ 20 w 1694"/>
                <a:gd name="T1" fmla="*/ 41 h 849"/>
                <a:gd name="T2" fmla="*/ 50 w 1694"/>
                <a:gd name="T3" fmla="*/ 97 h 849"/>
                <a:gd name="T4" fmla="*/ 72 w 1694"/>
                <a:gd name="T5" fmla="*/ 138 h 849"/>
                <a:gd name="T6" fmla="*/ 113 w 1694"/>
                <a:gd name="T7" fmla="*/ 211 h 849"/>
                <a:gd name="T8" fmla="*/ 137 w 1694"/>
                <a:gd name="T9" fmla="*/ 252 h 849"/>
                <a:gd name="T10" fmla="*/ 155 w 1694"/>
                <a:gd name="T11" fmla="*/ 283 h 849"/>
                <a:gd name="T12" fmla="*/ 176 w 1694"/>
                <a:gd name="T13" fmla="*/ 316 h 849"/>
                <a:gd name="T14" fmla="*/ 207 w 1694"/>
                <a:gd name="T15" fmla="*/ 364 h 849"/>
                <a:gd name="T16" fmla="*/ 229 w 1694"/>
                <a:gd name="T17" fmla="*/ 397 h 849"/>
                <a:gd name="T18" fmla="*/ 249 w 1694"/>
                <a:gd name="T19" fmla="*/ 426 h 849"/>
                <a:gd name="T20" fmla="*/ 273 w 1694"/>
                <a:gd name="T21" fmla="*/ 460 h 849"/>
                <a:gd name="T22" fmla="*/ 302 w 1694"/>
                <a:gd name="T23" fmla="*/ 498 h 849"/>
                <a:gd name="T24" fmla="*/ 338 w 1694"/>
                <a:gd name="T25" fmla="*/ 543 h 849"/>
                <a:gd name="T26" fmla="*/ 374 w 1694"/>
                <a:gd name="T27" fmla="*/ 584 h 849"/>
                <a:gd name="T28" fmla="*/ 406 w 1694"/>
                <a:gd name="T29" fmla="*/ 619 h 849"/>
                <a:gd name="T30" fmla="*/ 444 w 1694"/>
                <a:gd name="T31" fmla="*/ 657 h 849"/>
                <a:gd name="T32" fmla="*/ 480 w 1694"/>
                <a:gd name="T33" fmla="*/ 690 h 849"/>
                <a:gd name="T34" fmla="*/ 512 w 1694"/>
                <a:gd name="T35" fmla="*/ 717 h 849"/>
                <a:gd name="T36" fmla="*/ 548 w 1694"/>
                <a:gd name="T37" fmla="*/ 743 h 849"/>
                <a:gd name="T38" fmla="*/ 577 w 1694"/>
                <a:gd name="T39" fmla="*/ 763 h 849"/>
                <a:gd name="T40" fmla="*/ 601 w 1694"/>
                <a:gd name="T41" fmla="*/ 778 h 849"/>
                <a:gd name="T42" fmla="*/ 622 w 1694"/>
                <a:gd name="T43" fmla="*/ 789 h 849"/>
                <a:gd name="T44" fmla="*/ 644 w 1694"/>
                <a:gd name="T45" fmla="*/ 800 h 849"/>
                <a:gd name="T46" fmla="*/ 675 w 1694"/>
                <a:gd name="T47" fmla="*/ 814 h 849"/>
                <a:gd name="T48" fmla="*/ 695 w 1694"/>
                <a:gd name="T49" fmla="*/ 822 h 849"/>
                <a:gd name="T50" fmla="*/ 717 w 1694"/>
                <a:gd name="T51" fmla="*/ 829 h 849"/>
                <a:gd name="T52" fmla="*/ 748 w 1694"/>
                <a:gd name="T53" fmla="*/ 838 h 849"/>
                <a:gd name="T54" fmla="*/ 779 w 1694"/>
                <a:gd name="T55" fmla="*/ 844 h 849"/>
                <a:gd name="T56" fmla="*/ 801 w 1694"/>
                <a:gd name="T57" fmla="*/ 847 h 849"/>
                <a:gd name="T58" fmla="*/ 830 w 1694"/>
                <a:gd name="T59" fmla="*/ 849 h 849"/>
                <a:gd name="T60" fmla="*/ 854 w 1694"/>
                <a:gd name="T61" fmla="*/ 849 h 849"/>
                <a:gd name="T62" fmla="*/ 885 w 1694"/>
                <a:gd name="T63" fmla="*/ 847 h 849"/>
                <a:gd name="T64" fmla="*/ 907 w 1694"/>
                <a:gd name="T65" fmla="*/ 845 h 849"/>
                <a:gd name="T66" fmla="*/ 931 w 1694"/>
                <a:gd name="T67" fmla="*/ 841 h 849"/>
                <a:gd name="T68" fmla="*/ 972 w 1694"/>
                <a:gd name="T69" fmla="*/ 831 h 849"/>
                <a:gd name="T70" fmla="*/ 989 w 1694"/>
                <a:gd name="T71" fmla="*/ 825 h 849"/>
                <a:gd name="T72" fmla="*/ 1013 w 1694"/>
                <a:gd name="T73" fmla="*/ 817 h 849"/>
                <a:gd name="T74" fmla="*/ 1035 w 1694"/>
                <a:gd name="T75" fmla="*/ 807 h 849"/>
                <a:gd name="T76" fmla="*/ 1066 w 1694"/>
                <a:gd name="T77" fmla="*/ 793 h 849"/>
                <a:gd name="T78" fmla="*/ 1088 w 1694"/>
                <a:gd name="T79" fmla="*/ 781 h 849"/>
                <a:gd name="T80" fmla="*/ 1107 w 1694"/>
                <a:gd name="T81" fmla="*/ 769 h 849"/>
                <a:gd name="T82" fmla="*/ 1139 w 1694"/>
                <a:gd name="T83" fmla="*/ 748 h 849"/>
                <a:gd name="T84" fmla="*/ 1170 w 1694"/>
                <a:gd name="T85" fmla="*/ 726 h 849"/>
                <a:gd name="T86" fmla="*/ 1199 w 1694"/>
                <a:gd name="T87" fmla="*/ 703 h 849"/>
                <a:gd name="T88" fmla="*/ 1237 w 1694"/>
                <a:gd name="T89" fmla="*/ 670 h 849"/>
                <a:gd name="T90" fmla="*/ 1274 w 1694"/>
                <a:gd name="T91" fmla="*/ 634 h 849"/>
                <a:gd name="T92" fmla="*/ 1305 w 1694"/>
                <a:gd name="T93" fmla="*/ 601 h 849"/>
                <a:gd name="T94" fmla="*/ 1342 w 1694"/>
                <a:gd name="T95" fmla="*/ 559 h 849"/>
                <a:gd name="T96" fmla="*/ 1382 w 1694"/>
                <a:gd name="T97" fmla="*/ 511 h 849"/>
                <a:gd name="T98" fmla="*/ 1404 w 1694"/>
                <a:gd name="T99" fmla="*/ 482 h 849"/>
                <a:gd name="T100" fmla="*/ 1435 w 1694"/>
                <a:gd name="T101" fmla="*/ 441 h 849"/>
                <a:gd name="T102" fmla="*/ 1459 w 1694"/>
                <a:gd name="T103" fmla="*/ 407 h 849"/>
                <a:gd name="T104" fmla="*/ 1476 w 1694"/>
                <a:gd name="T105" fmla="*/ 382 h 849"/>
                <a:gd name="T106" fmla="*/ 1512 w 1694"/>
                <a:gd name="T107" fmla="*/ 327 h 849"/>
                <a:gd name="T108" fmla="*/ 1529 w 1694"/>
                <a:gd name="T109" fmla="*/ 300 h 849"/>
                <a:gd name="T110" fmla="*/ 1553 w 1694"/>
                <a:gd name="T111" fmla="*/ 261 h 849"/>
                <a:gd name="T112" fmla="*/ 1570 w 1694"/>
                <a:gd name="T113" fmla="*/ 232 h 849"/>
                <a:gd name="T114" fmla="*/ 1617 w 1694"/>
                <a:gd name="T115" fmla="*/ 147 h 849"/>
                <a:gd name="T116" fmla="*/ 1635 w 1694"/>
                <a:gd name="T117" fmla="*/ 116 h 849"/>
                <a:gd name="T118" fmla="*/ 1657 w 1694"/>
                <a:gd name="T119" fmla="*/ 74 h 849"/>
                <a:gd name="T120" fmla="*/ 1687 w 1694"/>
                <a:gd name="T121" fmla="*/ 14 h 8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94" h="849">
                  <a:moveTo>
                    <a:pt x="0" y="0"/>
                  </a:moveTo>
                  <a:lnTo>
                    <a:pt x="5" y="11"/>
                  </a:lnTo>
                  <a:lnTo>
                    <a:pt x="7" y="14"/>
                  </a:lnTo>
                  <a:lnTo>
                    <a:pt x="9" y="17"/>
                  </a:lnTo>
                  <a:lnTo>
                    <a:pt x="10" y="21"/>
                  </a:lnTo>
                  <a:lnTo>
                    <a:pt x="12" y="24"/>
                  </a:lnTo>
                  <a:lnTo>
                    <a:pt x="19" y="38"/>
                  </a:lnTo>
                  <a:lnTo>
                    <a:pt x="20" y="41"/>
                  </a:lnTo>
                  <a:lnTo>
                    <a:pt x="22" y="44"/>
                  </a:lnTo>
                  <a:lnTo>
                    <a:pt x="34" y="67"/>
                  </a:lnTo>
                  <a:lnTo>
                    <a:pt x="38" y="74"/>
                  </a:lnTo>
                  <a:lnTo>
                    <a:pt x="39" y="77"/>
                  </a:lnTo>
                  <a:lnTo>
                    <a:pt x="44" y="87"/>
                  </a:lnTo>
                  <a:lnTo>
                    <a:pt x="46" y="90"/>
                  </a:lnTo>
                  <a:lnTo>
                    <a:pt x="48" y="93"/>
                  </a:lnTo>
                  <a:lnTo>
                    <a:pt x="50" y="97"/>
                  </a:lnTo>
                  <a:lnTo>
                    <a:pt x="51" y="100"/>
                  </a:lnTo>
                  <a:lnTo>
                    <a:pt x="58" y="113"/>
                  </a:lnTo>
                  <a:lnTo>
                    <a:pt x="60" y="116"/>
                  </a:lnTo>
                  <a:lnTo>
                    <a:pt x="61" y="119"/>
                  </a:lnTo>
                  <a:lnTo>
                    <a:pt x="65" y="125"/>
                  </a:lnTo>
                  <a:lnTo>
                    <a:pt x="67" y="129"/>
                  </a:lnTo>
                  <a:lnTo>
                    <a:pt x="70" y="135"/>
                  </a:lnTo>
                  <a:lnTo>
                    <a:pt x="72" y="138"/>
                  </a:lnTo>
                  <a:lnTo>
                    <a:pt x="73" y="141"/>
                  </a:lnTo>
                  <a:lnTo>
                    <a:pt x="75" y="144"/>
                  </a:lnTo>
                  <a:lnTo>
                    <a:pt x="77" y="147"/>
                  </a:lnTo>
                  <a:lnTo>
                    <a:pt x="85" y="163"/>
                  </a:lnTo>
                  <a:lnTo>
                    <a:pt x="87" y="166"/>
                  </a:lnTo>
                  <a:lnTo>
                    <a:pt x="89" y="169"/>
                  </a:lnTo>
                  <a:lnTo>
                    <a:pt x="101" y="190"/>
                  </a:lnTo>
                  <a:lnTo>
                    <a:pt x="113" y="211"/>
                  </a:lnTo>
                  <a:lnTo>
                    <a:pt x="114" y="214"/>
                  </a:lnTo>
                  <a:lnTo>
                    <a:pt x="116" y="217"/>
                  </a:lnTo>
                  <a:lnTo>
                    <a:pt x="125" y="232"/>
                  </a:lnTo>
                  <a:lnTo>
                    <a:pt x="126" y="235"/>
                  </a:lnTo>
                  <a:lnTo>
                    <a:pt x="128" y="238"/>
                  </a:lnTo>
                  <a:lnTo>
                    <a:pt x="130" y="240"/>
                  </a:lnTo>
                  <a:lnTo>
                    <a:pt x="132" y="243"/>
                  </a:lnTo>
                  <a:lnTo>
                    <a:pt x="137" y="252"/>
                  </a:lnTo>
                  <a:lnTo>
                    <a:pt x="138" y="255"/>
                  </a:lnTo>
                  <a:lnTo>
                    <a:pt x="140" y="258"/>
                  </a:lnTo>
                  <a:lnTo>
                    <a:pt x="142" y="261"/>
                  </a:lnTo>
                  <a:lnTo>
                    <a:pt x="143" y="263"/>
                  </a:lnTo>
                  <a:lnTo>
                    <a:pt x="150" y="275"/>
                  </a:lnTo>
                  <a:lnTo>
                    <a:pt x="152" y="278"/>
                  </a:lnTo>
                  <a:lnTo>
                    <a:pt x="154" y="280"/>
                  </a:lnTo>
                  <a:lnTo>
                    <a:pt x="155" y="283"/>
                  </a:lnTo>
                  <a:lnTo>
                    <a:pt x="157" y="286"/>
                  </a:lnTo>
                  <a:lnTo>
                    <a:pt x="164" y="297"/>
                  </a:lnTo>
                  <a:lnTo>
                    <a:pt x="166" y="300"/>
                  </a:lnTo>
                  <a:lnTo>
                    <a:pt x="167" y="303"/>
                  </a:lnTo>
                  <a:lnTo>
                    <a:pt x="171" y="308"/>
                  </a:lnTo>
                  <a:lnTo>
                    <a:pt x="173" y="311"/>
                  </a:lnTo>
                  <a:lnTo>
                    <a:pt x="174" y="314"/>
                  </a:lnTo>
                  <a:lnTo>
                    <a:pt x="176" y="316"/>
                  </a:lnTo>
                  <a:lnTo>
                    <a:pt x="179" y="322"/>
                  </a:lnTo>
                  <a:lnTo>
                    <a:pt x="181" y="324"/>
                  </a:lnTo>
                  <a:lnTo>
                    <a:pt x="183" y="327"/>
                  </a:lnTo>
                  <a:lnTo>
                    <a:pt x="190" y="338"/>
                  </a:lnTo>
                  <a:lnTo>
                    <a:pt x="191" y="340"/>
                  </a:lnTo>
                  <a:lnTo>
                    <a:pt x="195" y="346"/>
                  </a:lnTo>
                  <a:lnTo>
                    <a:pt x="205" y="361"/>
                  </a:lnTo>
                  <a:lnTo>
                    <a:pt x="207" y="364"/>
                  </a:lnTo>
                  <a:lnTo>
                    <a:pt x="208" y="367"/>
                  </a:lnTo>
                  <a:lnTo>
                    <a:pt x="217" y="379"/>
                  </a:lnTo>
                  <a:lnTo>
                    <a:pt x="219" y="382"/>
                  </a:lnTo>
                  <a:lnTo>
                    <a:pt x="220" y="384"/>
                  </a:lnTo>
                  <a:lnTo>
                    <a:pt x="224" y="389"/>
                  </a:lnTo>
                  <a:lnTo>
                    <a:pt x="225" y="392"/>
                  </a:lnTo>
                  <a:lnTo>
                    <a:pt x="227" y="395"/>
                  </a:lnTo>
                  <a:lnTo>
                    <a:pt x="229" y="397"/>
                  </a:lnTo>
                  <a:lnTo>
                    <a:pt x="232" y="402"/>
                  </a:lnTo>
                  <a:lnTo>
                    <a:pt x="234" y="404"/>
                  </a:lnTo>
                  <a:lnTo>
                    <a:pt x="236" y="407"/>
                  </a:lnTo>
                  <a:lnTo>
                    <a:pt x="243" y="417"/>
                  </a:lnTo>
                  <a:lnTo>
                    <a:pt x="244" y="419"/>
                  </a:lnTo>
                  <a:lnTo>
                    <a:pt x="246" y="422"/>
                  </a:lnTo>
                  <a:lnTo>
                    <a:pt x="248" y="424"/>
                  </a:lnTo>
                  <a:lnTo>
                    <a:pt x="249" y="426"/>
                  </a:lnTo>
                  <a:lnTo>
                    <a:pt x="256" y="436"/>
                  </a:lnTo>
                  <a:lnTo>
                    <a:pt x="258" y="438"/>
                  </a:lnTo>
                  <a:lnTo>
                    <a:pt x="260" y="441"/>
                  </a:lnTo>
                  <a:lnTo>
                    <a:pt x="261" y="443"/>
                  </a:lnTo>
                  <a:lnTo>
                    <a:pt x="263" y="446"/>
                  </a:lnTo>
                  <a:lnTo>
                    <a:pt x="270" y="455"/>
                  </a:lnTo>
                  <a:lnTo>
                    <a:pt x="272" y="457"/>
                  </a:lnTo>
                  <a:lnTo>
                    <a:pt x="273" y="460"/>
                  </a:lnTo>
                  <a:lnTo>
                    <a:pt x="285" y="476"/>
                  </a:lnTo>
                  <a:lnTo>
                    <a:pt x="289" y="480"/>
                  </a:lnTo>
                  <a:lnTo>
                    <a:pt x="290" y="482"/>
                  </a:lnTo>
                  <a:lnTo>
                    <a:pt x="294" y="487"/>
                  </a:lnTo>
                  <a:lnTo>
                    <a:pt x="295" y="489"/>
                  </a:lnTo>
                  <a:lnTo>
                    <a:pt x="299" y="494"/>
                  </a:lnTo>
                  <a:lnTo>
                    <a:pt x="301" y="496"/>
                  </a:lnTo>
                  <a:lnTo>
                    <a:pt x="302" y="498"/>
                  </a:lnTo>
                  <a:lnTo>
                    <a:pt x="307" y="505"/>
                  </a:lnTo>
                  <a:lnTo>
                    <a:pt x="309" y="507"/>
                  </a:lnTo>
                  <a:lnTo>
                    <a:pt x="313" y="511"/>
                  </a:lnTo>
                  <a:lnTo>
                    <a:pt x="325" y="526"/>
                  </a:lnTo>
                  <a:lnTo>
                    <a:pt x="326" y="528"/>
                  </a:lnTo>
                  <a:lnTo>
                    <a:pt x="328" y="530"/>
                  </a:lnTo>
                  <a:lnTo>
                    <a:pt x="336" y="541"/>
                  </a:lnTo>
                  <a:lnTo>
                    <a:pt x="338" y="543"/>
                  </a:lnTo>
                  <a:lnTo>
                    <a:pt x="340" y="545"/>
                  </a:lnTo>
                  <a:lnTo>
                    <a:pt x="350" y="557"/>
                  </a:lnTo>
                  <a:lnTo>
                    <a:pt x="352" y="559"/>
                  </a:lnTo>
                  <a:lnTo>
                    <a:pt x="354" y="561"/>
                  </a:lnTo>
                  <a:lnTo>
                    <a:pt x="364" y="573"/>
                  </a:lnTo>
                  <a:lnTo>
                    <a:pt x="367" y="577"/>
                  </a:lnTo>
                  <a:lnTo>
                    <a:pt x="369" y="579"/>
                  </a:lnTo>
                  <a:lnTo>
                    <a:pt x="374" y="584"/>
                  </a:lnTo>
                  <a:lnTo>
                    <a:pt x="376" y="586"/>
                  </a:lnTo>
                  <a:lnTo>
                    <a:pt x="379" y="590"/>
                  </a:lnTo>
                  <a:lnTo>
                    <a:pt x="389" y="601"/>
                  </a:lnTo>
                  <a:lnTo>
                    <a:pt x="391" y="603"/>
                  </a:lnTo>
                  <a:lnTo>
                    <a:pt x="393" y="605"/>
                  </a:lnTo>
                  <a:lnTo>
                    <a:pt x="403" y="616"/>
                  </a:lnTo>
                  <a:lnTo>
                    <a:pt x="405" y="618"/>
                  </a:lnTo>
                  <a:lnTo>
                    <a:pt x="406" y="619"/>
                  </a:lnTo>
                  <a:lnTo>
                    <a:pt x="417" y="630"/>
                  </a:lnTo>
                  <a:lnTo>
                    <a:pt x="418" y="632"/>
                  </a:lnTo>
                  <a:lnTo>
                    <a:pt x="420" y="634"/>
                  </a:lnTo>
                  <a:lnTo>
                    <a:pt x="429" y="642"/>
                  </a:lnTo>
                  <a:lnTo>
                    <a:pt x="430" y="644"/>
                  </a:lnTo>
                  <a:lnTo>
                    <a:pt x="432" y="645"/>
                  </a:lnTo>
                  <a:lnTo>
                    <a:pt x="442" y="655"/>
                  </a:lnTo>
                  <a:lnTo>
                    <a:pt x="444" y="657"/>
                  </a:lnTo>
                  <a:lnTo>
                    <a:pt x="446" y="659"/>
                  </a:lnTo>
                  <a:lnTo>
                    <a:pt x="456" y="668"/>
                  </a:lnTo>
                  <a:lnTo>
                    <a:pt x="458" y="670"/>
                  </a:lnTo>
                  <a:lnTo>
                    <a:pt x="459" y="671"/>
                  </a:lnTo>
                  <a:lnTo>
                    <a:pt x="470" y="681"/>
                  </a:lnTo>
                  <a:lnTo>
                    <a:pt x="473" y="684"/>
                  </a:lnTo>
                  <a:lnTo>
                    <a:pt x="475" y="685"/>
                  </a:lnTo>
                  <a:lnTo>
                    <a:pt x="480" y="690"/>
                  </a:lnTo>
                  <a:lnTo>
                    <a:pt x="482" y="691"/>
                  </a:lnTo>
                  <a:lnTo>
                    <a:pt x="485" y="694"/>
                  </a:lnTo>
                  <a:lnTo>
                    <a:pt x="495" y="703"/>
                  </a:lnTo>
                  <a:lnTo>
                    <a:pt x="497" y="704"/>
                  </a:lnTo>
                  <a:lnTo>
                    <a:pt x="499" y="706"/>
                  </a:lnTo>
                  <a:lnTo>
                    <a:pt x="509" y="714"/>
                  </a:lnTo>
                  <a:lnTo>
                    <a:pt x="511" y="715"/>
                  </a:lnTo>
                  <a:lnTo>
                    <a:pt x="512" y="717"/>
                  </a:lnTo>
                  <a:lnTo>
                    <a:pt x="521" y="723"/>
                  </a:lnTo>
                  <a:lnTo>
                    <a:pt x="523" y="725"/>
                  </a:lnTo>
                  <a:lnTo>
                    <a:pt x="524" y="726"/>
                  </a:lnTo>
                  <a:lnTo>
                    <a:pt x="536" y="735"/>
                  </a:lnTo>
                  <a:lnTo>
                    <a:pt x="540" y="737"/>
                  </a:lnTo>
                  <a:lnTo>
                    <a:pt x="541" y="739"/>
                  </a:lnTo>
                  <a:lnTo>
                    <a:pt x="547" y="742"/>
                  </a:lnTo>
                  <a:lnTo>
                    <a:pt x="548" y="743"/>
                  </a:lnTo>
                  <a:lnTo>
                    <a:pt x="550" y="745"/>
                  </a:lnTo>
                  <a:lnTo>
                    <a:pt x="553" y="747"/>
                  </a:lnTo>
                  <a:lnTo>
                    <a:pt x="555" y="748"/>
                  </a:lnTo>
                  <a:lnTo>
                    <a:pt x="559" y="751"/>
                  </a:lnTo>
                  <a:lnTo>
                    <a:pt x="560" y="752"/>
                  </a:lnTo>
                  <a:lnTo>
                    <a:pt x="564" y="754"/>
                  </a:lnTo>
                  <a:lnTo>
                    <a:pt x="576" y="762"/>
                  </a:lnTo>
                  <a:lnTo>
                    <a:pt x="577" y="763"/>
                  </a:lnTo>
                  <a:lnTo>
                    <a:pt x="579" y="764"/>
                  </a:lnTo>
                  <a:lnTo>
                    <a:pt x="586" y="768"/>
                  </a:lnTo>
                  <a:lnTo>
                    <a:pt x="588" y="769"/>
                  </a:lnTo>
                  <a:lnTo>
                    <a:pt x="589" y="770"/>
                  </a:lnTo>
                  <a:lnTo>
                    <a:pt x="591" y="771"/>
                  </a:lnTo>
                  <a:lnTo>
                    <a:pt x="593" y="773"/>
                  </a:lnTo>
                  <a:lnTo>
                    <a:pt x="599" y="777"/>
                  </a:lnTo>
                  <a:lnTo>
                    <a:pt x="601" y="778"/>
                  </a:lnTo>
                  <a:lnTo>
                    <a:pt x="603" y="779"/>
                  </a:lnTo>
                  <a:lnTo>
                    <a:pt x="605" y="780"/>
                  </a:lnTo>
                  <a:lnTo>
                    <a:pt x="606" y="781"/>
                  </a:lnTo>
                  <a:lnTo>
                    <a:pt x="613" y="784"/>
                  </a:lnTo>
                  <a:lnTo>
                    <a:pt x="615" y="785"/>
                  </a:lnTo>
                  <a:lnTo>
                    <a:pt x="617" y="786"/>
                  </a:lnTo>
                  <a:lnTo>
                    <a:pt x="620" y="788"/>
                  </a:lnTo>
                  <a:lnTo>
                    <a:pt x="622" y="789"/>
                  </a:lnTo>
                  <a:lnTo>
                    <a:pt x="623" y="790"/>
                  </a:lnTo>
                  <a:lnTo>
                    <a:pt x="625" y="791"/>
                  </a:lnTo>
                  <a:lnTo>
                    <a:pt x="629" y="793"/>
                  </a:lnTo>
                  <a:lnTo>
                    <a:pt x="630" y="793"/>
                  </a:lnTo>
                  <a:lnTo>
                    <a:pt x="632" y="794"/>
                  </a:lnTo>
                  <a:lnTo>
                    <a:pt x="640" y="799"/>
                  </a:lnTo>
                  <a:lnTo>
                    <a:pt x="642" y="799"/>
                  </a:lnTo>
                  <a:lnTo>
                    <a:pt x="644" y="800"/>
                  </a:lnTo>
                  <a:lnTo>
                    <a:pt x="654" y="805"/>
                  </a:lnTo>
                  <a:lnTo>
                    <a:pt x="658" y="807"/>
                  </a:lnTo>
                  <a:lnTo>
                    <a:pt x="659" y="807"/>
                  </a:lnTo>
                  <a:lnTo>
                    <a:pt x="666" y="810"/>
                  </a:lnTo>
                  <a:lnTo>
                    <a:pt x="668" y="811"/>
                  </a:lnTo>
                  <a:lnTo>
                    <a:pt x="670" y="812"/>
                  </a:lnTo>
                  <a:lnTo>
                    <a:pt x="673" y="813"/>
                  </a:lnTo>
                  <a:lnTo>
                    <a:pt x="675" y="814"/>
                  </a:lnTo>
                  <a:lnTo>
                    <a:pt x="676" y="815"/>
                  </a:lnTo>
                  <a:lnTo>
                    <a:pt x="678" y="815"/>
                  </a:lnTo>
                  <a:lnTo>
                    <a:pt x="681" y="817"/>
                  </a:lnTo>
                  <a:lnTo>
                    <a:pt x="683" y="817"/>
                  </a:lnTo>
                  <a:lnTo>
                    <a:pt x="685" y="818"/>
                  </a:lnTo>
                  <a:lnTo>
                    <a:pt x="692" y="821"/>
                  </a:lnTo>
                  <a:lnTo>
                    <a:pt x="693" y="821"/>
                  </a:lnTo>
                  <a:lnTo>
                    <a:pt x="695" y="822"/>
                  </a:lnTo>
                  <a:lnTo>
                    <a:pt x="697" y="822"/>
                  </a:lnTo>
                  <a:lnTo>
                    <a:pt x="699" y="823"/>
                  </a:lnTo>
                  <a:lnTo>
                    <a:pt x="705" y="825"/>
                  </a:lnTo>
                  <a:lnTo>
                    <a:pt x="707" y="826"/>
                  </a:lnTo>
                  <a:lnTo>
                    <a:pt x="709" y="827"/>
                  </a:lnTo>
                  <a:lnTo>
                    <a:pt x="711" y="827"/>
                  </a:lnTo>
                  <a:lnTo>
                    <a:pt x="712" y="828"/>
                  </a:lnTo>
                  <a:lnTo>
                    <a:pt x="717" y="829"/>
                  </a:lnTo>
                  <a:lnTo>
                    <a:pt x="719" y="830"/>
                  </a:lnTo>
                  <a:lnTo>
                    <a:pt x="721" y="830"/>
                  </a:lnTo>
                  <a:lnTo>
                    <a:pt x="722" y="831"/>
                  </a:lnTo>
                  <a:lnTo>
                    <a:pt x="724" y="831"/>
                  </a:lnTo>
                  <a:lnTo>
                    <a:pt x="733" y="834"/>
                  </a:lnTo>
                  <a:lnTo>
                    <a:pt x="734" y="834"/>
                  </a:lnTo>
                  <a:lnTo>
                    <a:pt x="736" y="835"/>
                  </a:lnTo>
                  <a:lnTo>
                    <a:pt x="748" y="838"/>
                  </a:lnTo>
                  <a:lnTo>
                    <a:pt x="760" y="840"/>
                  </a:lnTo>
                  <a:lnTo>
                    <a:pt x="762" y="840"/>
                  </a:lnTo>
                  <a:lnTo>
                    <a:pt x="763" y="841"/>
                  </a:lnTo>
                  <a:lnTo>
                    <a:pt x="772" y="842"/>
                  </a:lnTo>
                  <a:lnTo>
                    <a:pt x="774" y="843"/>
                  </a:lnTo>
                  <a:lnTo>
                    <a:pt x="775" y="843"/>
                  </a:lnTo>
                  <a:lnTo>
                    <a:pt x="777" y="843"/>
                  </a:lnTo>
                  <a:lnTo>
                    <a:pt x="779" y="844"/>
                  </a:lnTo>
                  <a:lnTo>
                    <a:pt x="782" y="844"/>
                  </a:lnTo>
                  <a:lnTo>
                    <a:pt x="784" y="844"/>
                  </a:lnTo>
                  <a:lnTo>
                    <a:pt x="787" y="845"/>
                  </a:lnTo>
                  <a:lnTo>
                    <a:pt x="789" y="845"/>
                  </a:lnTo>
                  <a:lnTo>
                    <a:pt x="791" y="845"/>
                  </a:lnTo>
                  <a:lnTo>
                    <a:pt x="798" y="846"/>
                  </a:lnTo>
                  <a:lnTo>
                    <a:pt x="799" y="846"/>
                  </a:lnTo>
                  <a:lnTo>
                    <a:pt x="801" y="847"/>
                  </a:lnTo>
                  <a:lnTo>
                    <a:pt x="803" y="847"/>
                  </a:lnTo>
                  <a:lnTo>
                    <a:pt x="804" y="847"/>
                  </a:lnTo>
                  <a:lnTo>
                    <a:pt x="810" y="847"/>
                  </a:lnTo>
                  <a:lnTo>
                    <a:pt x="811" y="848"/>
                  </a:lnTo>
                  <a:lnTo>
                    <a:pt x="815" y="848"/>
                  </a:lnTo>
                  <a:lnTo>
                    <a:pt x="827" y="849"/>
                  </a:lnTo>
                  <a:lnTo>
                    <a:pt x="828" y="849"/>
                  </a:lnTo>
                  <a:lnTo>
                    <a:pt x="830" y="849"/>
                  </a:lnTo>
                  <a:lnTo>
                    <a:pt x="837" y="849"/>
                  </a:lnTo>
                  <a:lnTo>
                    <a:pt x="839" y="849"/>
                  </a:lnTo>
                  <a:lnTo>
                    <a:pt x="840" y="849"/>
                  </a:lnTo>
                  <a:lnTo>
                    <a:pt x="842" y="849"/>
                  </a:lnTo>
                  <a:lnTo>
                    <a:pt x="844" y="849"/>
                  </a:lnTo>
                  <a:lnTo>
                    <a:pt x="851" y="849"/>
                  </a:lnTo>
                  <a:lnTo>
                    <a:pt x="852" y="849"/>
                  </a:lnTo>
                  <a:lnTo>
                    <a:pt x="854" y="849"/>
                  </a:lnTo>
                  <a:lnTo>
                    <a:pt x="856" y="849"/>
                  </a:lnTo>
                  <a:lnTo>
                    <a:pt x="857" y="849"/>
                  </a:lnTo>
                  <a:lnTo>
                    <a:pt x="864" y="849"/>
                  </a:lnTo>
                  <a:lnTo>
                    <a:pt x="866" y="849"/>
                  </a:lnTo>
                  <a:lnTo>
                    <a:pt x="868" y="849"/>
                  </a:lnTo>
                  <a:lnTo>
                    <a:pt x="880" y="848"/>
                  </a:lnTo>
                  <a:lnTo>
                    <a:pt x="883" y="848"/>
                  </a:lnTo>
                  <a:lnTo>
                    <a:pt x="885" y="847"/>
                  </a:lnTo>
                  <a:lnTo>
                    <a:pt x="890" y="847"/>
                  </a:lnTo>
                  <a:lnTo>
                    <a:pt x="892" y="847"/>
                  </a:lnTo>
                  <a:lnTo>
                    <a:pt x="893" y="847"/>
                  </a:lnTo>
                  <a:lnTo>
                    <a:pt x="895" y="846"/>
                  </a:lnTo>
                  <a:lnTo>
                    <a:pt x="897" y="846"/>
                  </a:lnTo>
                  <a:lnTo>
                    <a:pt x="904" y="845"/>
                  </a:lnTo>
                  <a:lnTo>
                    <a:pt x="905" y="845"/>
                  </a:lnTo>
                  <a:lnTo>
                    <a:pt x="907" y="845"/>
                  </a:lnTo>
                  <a:lnTo>
                    <a:pt x="910" y="844"/>
                  </a:lnTo>
                  <a:lnTo>
                    <a:pt x="912" y="844"/>
                  </a:lnTo>
                  <a:lnTo>
                    <a:pt x="915" y="844"/>
                  </a:lnTo>
                  <a:lnTo>
                    <a:pt x="917" y="843"/>
                  </a:lnTo>
                  <a:lnTo>
                    <a:pt x="919" y="843"/>
                  </a:lnTo>
                  <a:lnTo>
                    <a:pt x="921" y="843"/>
                  </a:lnTo>
                  <a:lnTo>
                    <a:pt x="922" y="842"/>
                  </a:lnTo>
                  <a:lnTo>
                    <a:pt x="931" y="841"/>
                  </a:lnTo>
                  <a:lnTo>
                    <a:pt x="933" y="840"/>
                  </a:lnTo>
                  <a:lnTo>
                    <a:pt x="934" y="840"/>
                  </a:lnTo>
                  <a:lnTo>
                    <a:pt x="946" y="838"/>
                  </a:lnTo>
                  <a:lnTo>
                    <a:pt x="958" y="835"/>
                  </a:lnTo>
                  <a:lnTo>
                    <a:pt x="960" y="834"/>
                  </a:lnTo>
                  <a:lnTo>
                    <a:pt x="962" y="834"/>
                  </a:lnTo>
                  <a:lnTo>
                    <a:pt x="970" y="831"/>
                  </a:lnTo>
                  <a:lnTo>
                    <a:pt x="972" y="831"/>
                  </a:lnTo>
                  <a:lnTo>
                    <a:pt x="974" y="830"/>
                  </a:lnTo>
                  <a:lnTo>
                    <a:pt x="975" y="830"/>
                  </a:lnTo>
                  <a:lnTo>
                    <a:pt x="977" y="829"/>
                  </a:lnTo>
                  <a:lnTo>
                    <a:pt x="982" y="828"/>
                  </a:lnTo>
                  <a:lnTo>
                    <a:pt x="984" y="827"/>
                  </a:lnTo>
                  <a:lnTo>
                    <a:pt x="985" y="827"/>
                  </a:lnTo>
                  <a:lnTo>
                    <a:pt x="987" y="826"/>
                  </a:lnTo>
                  <a:lnTo>
                    <a:pt x="989" y="825"/>
                  </a:lnTo>
                  <a:lnTo>
                    <a:pt x="996" y="823"/>
                  </a:lnTo>
                  <a:lnTo>
                    <a:pt x="997" y="822"/>
                  </a:lnTo>
                  <a:lnTo>
                    <a:pt x="999" y="822"/>
                  </a:lnTo>
                  <a:lnTo>
                    <a:pt x="1001" y="821"/>
                  </a:lnTo>
                  <a:lnTo>
                    <a:pt x="1003" y="821"/>
                  </a:lnTo>
                  <a:lnTo>
                    <a:pt x="1009" y="818"/>
                  </a:lnTo>
                  <a:lnTo>
                    <a:pt x="1011" y="817"/>
                  </a:lnTo>
                  <a:lnTo>
                    <a:pt x="1013" y="817"/>
                  </a:lnTo>
                  <a:lnTo>
                    <a:pt x="1016" y="815"/>
                  </a:lnTo>
                  <a:lnTo>
                    <a:pt x="1018" y="815"/>
                  </a:lnTo>
                  <a:lnTo>
                    <a:pt x="1020" y="814"/>
                  </a:lnTo>
                  <a:lnTo>
                    <a:pt x="1021" y="813"/>
                  </a:lnTo>
                  <a:lnTo>
                    <a:pt x="1025" y="812"/>
                  </a:lnTo>
                  <a:lnTo>
                    <a:pt x="1026" y="811"/>
                  </a:lnTo>
                  <a:lnTo>
                    <a:pt x="1028" y="810"/>
                  </a:lnTo>
                  <a:lnTo>
                    <a:pt x="1035" y="807"/>
                  </a:lnTo>
                  <a:lnTo>
                    <a:pt x="1037" y="807"/>
                  </a:lnTo>
                  <a:lnTo>
                    <a:pt x="1040" y="805"/>
                  </a:lnTo>
                  <a:lnTo>
                    <a:pt x="1050" y="800"/>
                  </a:lnTo>
                  <a:lnTo>
                    <a:pt x="1052" y="799"/>
                  </a:lnTo>
                  <a:lnTo>
                    <a:pt x="1054" y="799"/>
                  </a:lnTo>
                  <a:lnTo>
                    <a:pt x="1062" y="794"/>
                  </a:lnTo>
                  <a:lnTo>
                    <a:pt x="1064" y="793"/>
                  </a:lnTo>
                  <a:lnTo>
                    <a:pt x="1066" y="793"/>
                  </a:lnTo>
                  <a:lnTo>
                    <a:pt x="1069" y="791"/>
                  </a:lnTo>
                  <a:lnTo>
                    <a:pt x="1071" y="790"/>
                  </a:lnTo>
                  <a:lnTo>
                    <a:pt x="1073" y="789"/>
                  </a:lnTo>
                  <a:lnTo>
                    <a:pt x="1074" y="788"/>
                  </a:lnTo>
                  <a:lnTo>
                    <a:pt x="1078" y="786"/>
                  </a:lnTo>
                  <a:lnTo>
                    <a:pt x="1079" y="785"/>
                  </a:lnTo>
                  <a:lnTo>
                    <a:pt x="1081" y="784"/>
                  </a:lnTo>
                  <a:lnTo>
                    <a:pt x="1088" y="781"/>
                  </a:lnTo>
                  <a:lnTo>
                    <a:pt x="1090" y="780"/>
                  </a:lnTo>
                  <a:lnTo>
                    <a:pt x="1091" y="779"/>
                  </a:lnTo>
                  <a:lnTo>
                    <a:pt x="1093" y="778"/>
                  </a:lnTo>
                  <a:lnTo>
                    <a:pt x="1095" y="777"/>
                  </a:lnTo>
                  <a:lnTo>
                    <a:pt x="1102" y="773"/>
                  </a:lnTo>
                  <a:lnTo>
                    <a:pt x="1103" y="771"/>
                  </a:lnTo>
                  <a:lnTo>
                    <a:pt x="1105" y="770"/>
                  </a:lnTo>
                  <a:lnTo>
                    <a:pt x="1107" y="769"/>
                  </a:lnTo>
                  <a:lnTo>
                    <a:pt x="1108" y="768"/>
                  </a:lnTo>
                  <a:lnTo>
                    <a:pt x="1115" y="764"/>
                  </a:lnTo>
                  <a:lnTo>
                    <a:pt x="1117" y="763"/>
                  </a:lnTo>
                  <a:lnTo>
                    <a:pt x="1119" y="762"/>
                  </a:lnTo>
                  <a:lnTo>
                    <a:pt x="1131" y="754"/>
                  </a:lnTo>
                  <a:lnTo>
                    <a:pt x="1134" y="752"/>
                  </a:lnTo>
                  <a:lnTo>
                    <a:pt x="1136" y="751"/>
                  </a:lnTo>
                  <a:lnTo>
                    <a:pt x="1139" y="748"/>
                  </a:lnTo>
                  <a:lnTo>
                    <a:pt x="1141" y="747"/>
                  </a:lnTo>
                  <a:lnTo>
                    <a:pt x="1144" y="745"/>
                  </a:lnTo>
                  <a:lnTo>
                    <a:pt x="1146" y="743"/>
                  </a:lnTo>
                  <a:lnTo>
                    <a:pt x="1148" y="742"/>
                  </a:lnTo>
                  <a:lnTo>
                    <a:pt x="1153" y="739"/>
                  </a:lnTo>
                  <a:lnTo>
                    <a:pt x="1155" y="737"/>
                  </a:lnTo>
                  <a:lnTo>
                    <a:pt x="1158" y="735"/>
                  </a:lnTo>
                  <a:lnTo>
                    <a:pt x="1170" y="726"/>
                  </a:lnTo>
                  <a:lnTo>
                    <a:pt x="1172" y="725"/>
                  </a:lnTo>
                  <a:lnTo>
                    <a:pt x="1173" y="723"/>
                  </a:lnTo>
                  <a:lnTo>
                    <a:pt x="1182" y="717"/>
                  </a:lnTo>
                  <a:lnTo>
                    <a:pt x="1184" y="715"/>
                  </a:lnTo>
                  <a:lnTo>
                    <a:pt x="1185" y="714"/>
                  </a:lnTo>
                  <a:lnTo>
                    <a:pt x="1196" y="706"/>
                  </a:lnTo>
                  <a:lnTo>
                    <a:pt x="1197" y="704"/>
                  </a:lnTo>
                  <a:lnTo>
                    <a:pt x="1199" y="703"/>
                  </a:lnTo>
                  <a:lnTo>
                    <a:pt x="1209" y="694"/>
                  </a:lnTo>
                  <a:lnTo>
                    <a:pt x="1213" y="691"/>
                  </a:lnTo>
                  <a:lnTo>
                    <a:pt x="1214" y="690"/>
                  </a:lnTo>
                  <a:lnTo>
                    <a:pt x="1219" y="685"/>
                  </a:lnTo>
                  <a:lnTo>
                    <a:pt x="1221" y="684"/>
                  </a:lnTo>
                  <a:lnTo>
                    <a:pt x="1225" y="681"/>
                  </a:lnTo>
                  <a:lnTo>
                    <a:pt x="1235" y="671"/>
                  </a:lnTo>
                  <a:lnTo>
                    <a:pt x="1237" y="670"/>
                  </a:lnTo>
                  <a:lnTo>
                    <a:pt x="1238" y="668"/>
                  </a:lnTo>
                  <a:lnTo>
                    <a:pt x="1249" y="659"/>
                  </a:lnTo>
                  <a:lnTo>
                    <a:pt x="1250" y="657"/>
                  </a:lnTo>
                  <a:lnTo>
                    <a:pt x="1252" y="655"/>
                  </a:lnTo>
                  <a:lnTo>
                    <a:pt x="1262" y="645"/>
                  </a:lnTo>
                  <a:lnTo>
                    <a:pt x="1264" y="644"/>
                  </a:lnTo>
                  <a:lnTo>
                    <a:pt x="1266" y="642"/>
                  </a:lnTo>
                  <a:lnTo>
                    <a:pt x="1274" y="634"/>
                  </a:lnTo>
                  <a:lnTo>
                    <a:pt x="1276" y="632"/>
                  </a:lnTo>
                  <a:lnTo>
                    <a:pt x="1278" y="630"/>
                  </a:lnTo>
                  <a:lnTo>
                    <a:pt x="1288" y="619"/>
                  </a:lnTo>
                  <a:lnTo>
                    <a:pt x="1290" y="618"/>
                  </a:lnTo>
                  <a:lnTo>
                    <a:pt x="1291" y="616"/>
                  </a:lnTo>
                  <a:lnTo>
                    <a:pt x="1301" y="605"/>
                  </a:lnTo>
                  <a:lnTo>
                    <a:pt x="1303" y="603"/>
                  </a:lnTo>
                  <a:lnTo>
                    <a:pt x="1305" y="601"/>
                  </a:lnTo>
                  <a:lnTo>
                    <a:pt x="1315" y="590"/>
                  </a:lnTo>
                  <a:lnTo>
                    <a:pt x="1319" y="586"/>
                  </a:lnTo>
                  <a:lnTo>
                    <a:pt x="1320" y="584"/>
                  </a:lnTo>
                  <a:lnTo>
                    <a:pt x="1325" y="579"/>
                  </a:lnTo>
                  <a:lnTo>
                    <a:pt x="1327" y="577"/>
                  </a:lnTo>
                  <a:lnTo>
                    <a:pt x="1330" y="573"/>
                  </a:lnTo>
                  <a:lnTo>
                    <a:pt x="1341" y="561"/>
                  </a:lnTo>
                  <a:lnTo>
                    <a:pt x="1342" y="559"/>
                  </a:lnTo>
                  <a:lnTo>
                    <a:pt x="1344" y="557"/>
                  </a:lnTo>
                  <a:lnTo>
                    <a:pt x="1354" y="545"/>
                  </a:lnTo>
                  <a:lnTo>
                    <a:pt x="1356" y="543"/>
                  </a:lnTo>
                  <a:lnTo>
                    <a:pt x="1358" y="541"/>
                  </a:lnTo>
                  <a:lnTo>
                    <a:pt x="1366" y="530"/>
                  </a:lnTo>
                  <a:lnTo>
                    <a:pt x="1368" y="528"/>
                  </a:lnTo>
                  <a:lnTo>
                    <a:pt x="1370" y="526"/>
                  </a:lnTo>
                  <a:lnTo>
                    <a:pt x="1382" y="511"/>
                  </a:lnTo>
                  <a:lnTo>
                    <a:pt x="1385" y="507"/>
                  </a:lnTo>
                  <a:lnTo>
                    <a:pt x="1387" y="505"/>
                  </a:lnTo>
                  <a:lnTo>
                    <a:pt x="1392" y="498"/>
                  </a:lnTo>
                  <a:lnTo>
                    <a:pt x="1394" y="496"/>
                  </a:lnTo>
                  <a:lnTo>
                    <a:pt x="1395" y="494"/>
                  </a:lnTo>
                  <a:lnTo>
                    <a:pt x="1399" y="489"/>
                  </a:lnTo>
                  <a:lnTo>
                    <a:pt x="1401" y="487"/>
                  </a:lnTo>
                  <a:lnTo>
                    <a:pt x="1404" y="482"/>
                  </a:lnTo>
                  <a:lnTo>
                    <a:pt x="1406" y="480"/>
                  </a:lnTo>
                  <a:lnTo>
                    <a:pt x="1409" y="476"/>
                  </a:lnTo>
                  <a:lnTo>
                    <a:pt x="1421" y="460"/>
                  </a:lnTo>
                  <a:lnTo>
                    <a:pt x="1423" y="457"/>
                  </a:lnTo>
                  <a:lnTo>
                    <a:pt x="1424" y="455"/>
                  </a:lnTo>
                  <a:lnTo>
                    <a:pt x="1431" y="446"/>
                  </a:lnTo>
                  <a:lnTo>
                    <a:pt x="1433" y="443"/>
                  </a:lnTo>
                  <a:lnTo>
                    <a:pt x="1435" y="441"/>
                  </a:lnTo>
                  <a:lnTo>
                    <a:pt x="1436" y="438"/>
                  </a:lnTo>
                  <a:lnTo>
                    <a:pt x="1438" y="436"/>
                  </a:lnTo>
                  <a:lnTo>
                    <a:pt x="1445" y="426"/>
                  </a:lnTo>
                  <a:lnTo>
                    <a:pt x="1447" y="424"/>
                  </a:lnTo>
                  <a:lnTo>
                    <a:pt x="1448" y="422"/>
                  </a:lnTo>
                  <a:lnTo>
                    <a:pt x="1450" y="419"/>
                  </a:lnTo>
                  <a:lnTo>
                    <a:pt x="1452" y="417"/>
                  </a:lnTo>
                  <a:lnTo>
                    <a:pt x="1459" y="407"/>
                  </a:lnTo>
                  <a:lnTo>
                    <a:pt x="1460" y="404"/>
                  </a:lnTo>
                  <a:lnTo>
                    <a:pt x="1462" y="402"/>
                  </a:lnTo>
                  <a:lnTo>
                    <a:pt x="1465" y="397"/>
                  </a:lnTo>
                  <a:lnTo>
                    <a:pt x="1467" y="395"/>
                  </a:lnTo>
                  <a:lnTo>
                    <a:pt x="1469" y="392"/>
                  </a:lnTo>
                  <a:lnTo>
                    <a:pt x="1471" y="389"/>
                  </a:lnTo>
                  <a:lnTo>
                    <a:pt x="1474" y="384"/>
                  </a:lnTo>
                  <a:lnTo>
                    <a:pt x="1476" y="382"/>
                  </a:lnTo>
                  <a:lnTo>
                    <a:pt x="1477" y="379"/>
                  </a:lnTo>
                  <a:lnTo>
                    <a:pt x="1486" y="367"/>
                  </a:lnTo>
                  <a:lnTo>
                    <a:pt x="1488" y="364"/>
                  </a:lnTo>
                  <a:lnTo>
                    <a:pt x="1489" y="361"/>
                  </a:lnTo>
                  <a:lnTo>
                    <a:pt x="1500" y="346"/>
                  </a:lnTo>
                  <a:lnTo>
                    <a:pt x="1503" y="340"/>
                  </a:lnTo>
                  <a:lnTo>
                    <a:pt x="1505" y="338"/>
                  </a:lnTo>
                  <a:lnTo>
                    <a:pt x="1512" y="327"/>
                  </a:lnTo>
                  <a:lnTo>
                    <a:pt x="1513" y="324"/>
                  </a:lnTo>
                  <a:lnTo>
                    <a:pt x="1515" y="322"/>
                  </a:lnTo>
                  <a:lnTo>
                    <a:pt x="1518" y="316"/>
                  </a:lnTo>
                  <a:lnTo>
                    <a:pt x="1520" y="314"/>
                  </a:lnTo>
                  <a:lnTo>
                    <a:pt x="1522" y="311"/>
                  </a:lnTo>
                  <a:lnTo>
                    <a:pt x="1523" y="308"/>
                  </a:lnTo>
                  <a:lnTo>
                    <a:pt x="1527" y="303"/>
                  </a:lnTo>
                  <a:lnTo>
                    <a:pt x="1529" y="300"/>
                  </a:lnTo>
                  <a:lnTo>
                    <a:pt x="1530" y="297"/>
                  </a:lnTo>
                  <a:lnTo>
                    <a:pt x="1537" y="286"/>
                  </a:lnTo>
                  <a:lnTo>
                    <a:pt x="1539" y="283"/>
                  </a:lnTo>
                  <a:lnTo>
                    <a:pt x="1541" y="280"/>
                  </a:lnTo>
                  <a:lnTo>
                    <a:pt x="1542" y="278"/>
                  </a:lnTo>
                  <a:lnTo>
                    <a:pt x="1544" y="275"/>
                  </a:lnTo>
                  <a:lnTo>
                    <a:pt x="1551" y="263"/>
                  </a:lnTo>
                  <a:lnTo>
                    <a:pt x="1553" y="261"/>
                  </a:lnTo>
                  <a:lnTo>
                    <a:pt x="1554" y="258"/>
                  </a:lnTo>
                  <a:lnTo>
                    <a:pt x="1556" y="255"/>
                  </a:lnTo>
                  <a:lnTo>
                    <a:pt x="1558" y="252"/>
                  </a:lnTo>
                  <a:lnTo>
                    <a:pt x="1563" y="243"/>
                  </a:lnTo>
                  <a:lnTo>
                    <a:pt x="1564" y="240"/>
                  </a:lnTo>
                  <a:lnTo>
                    <a:pt x="1566" y="238"/>
                  </a:lnTo>
                  <a:lnTo>
                    <a:pt x="1568" y="235"/>
                  </a:lnTo>
                  <a:lnTo>
                    <a:pt x="1570" y="232"/>
                  </a:lnTo>
                  <a:lnTo>
                    <a:pt x="1578" y="217"/>
                  </a:lnTo>
                  <a:lnTo>
                    <a:pt x="1580" y="214"/>
                  </a:lnTo>
                  <a:lnTo>
                    <a:pt x="1582" y="211"/>
                  </a:lnTo>
                  <a:lnTo>
                    <a:pt x="1594" y="190"/>
                  </a:lnTo>
                  <a:lnTo>
                    <a:pt x="1605" y="169"/>
                  </a:lnTo>
                  <a:lnTo>
                    <a:pt x="1607" y="166"/>
                  </a:lnTo>
                  <a:lnTo>
                    <a:pt x="1609" y="163"/>
                  </a:lnTo>
                  <a:lnTo>
                    <a:pt x="1617" y="147"/>
                  </a:lnTo>
                  <a:lnTo>
                    <a:pt x="1619" y="144"/>
                  </a:lnTo>
                  <a:lnTo>
                    <a:pt x="1621" y="141"/>
                  </a:lnTo>
                  <a:lnTo>
                    <a:pt x="1623" y="138"/>
                  </a:lnTo>
                  <a:lnTo>
                    <a:pt x="1624" y="135"/>
                  </a:lnTo>
                  <a:lnTo>
                    <a:pt x="1628" y="129"/>
                  </a:lnTo>
                  <a:lnTo>
                    <a:pt x="1629" y="125"/>
                  </a:lnTo>
                  <a:lnTo>
                    <a:pt x="1633" y="119"/>
                  </a:lnTo>
                  <a:lnTo>
                    <a:pt x="1635" y="116"/>
                  </a:lnTo>
                  <a:lnTo>
                    <a:pt x="1636" y="113"/>
                  </a:lnTo>
                  <a:lnTo>
                    <a:pt x="1643" y="100"/>
                  </a:lnTo>
                  <a:lnTo>
                    <a:pt x="1645" y="97"/>
                  </a:lnTo>
                  <a:lnTo>
                    <a:pt x="1646" y="93"/>
                  </a:lnTo>
                  <a:lnTo>
                    <a:pt x="1648" y="90"/>
                  </a:lnTo>
                  <a:lnTo>
                    <a:pt x="1650" y="87"/>
                  </a:lnTo>
                  <a:lnTo>
                    <a:pt x="1655" y="77"/>
                  </a:lnTo>
                  <a:lnTo>
                    <a:pt x="1657" y="74"/>
                  </a:lnTo>
                  <a:lnTo>
                    <a:pt x="1660" y="67"/>
                  </a:lnTo>
                  <a:lnTo>
                    <a:pt x="1672" y="44"/>
                  </a:lnTo>
                  <a:lnTo>
                    <a:pt x="1674" y="41"/>
                  </a:lnTo>
                  <a:lnTo>
                    <a:pt x="1676" y="38"/>
                  </a:lnTo>
                  <a:lnTo>
                    <a:pt x="1682" y="24"/>
                  </a:lnTo>
                  <a:lnTo>
                    <a:pt x="1684" y="21"/>
                  </a:lnTo>
                  <a:lnTo>
                    <a:pt x="1686" y="17"/>
                  </a:lnTo>
                  <a:lnTo>
                    <a:pt x="1687" y="14"/>
                  </a:lnTo>
                  <a:lnTo>
                    <a:pt x="1689" y="11"/>
                  </a:lnTo>
                  <a:lnTo>
                    <a:pt x="1693" y="4"/>
                  </a:lnTo>
                  <a:lnTo>
                    <a:pt x="1694" y="0"/>
                  </a:lnTo>
                </a:path>
              </a:pathLst>
            </a:custGeom>
            <a:noFill/>
            <a:ln w="7938" cap="rnd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65" name="Freeform 5">
            <a:extLst>
              <a:ext uri="{FF2B5EF4-FFF2-40B4-BE49-F238E27FC236}">
                <a16:creationId xmlns:a16="http://schemas.microsoft.com/office/drawing/2014/main" id="{65E3AC52-7680-42DB-879A-962BA6A16383}"/>
              </a:ext>
            </a:extLst>
          </p:cNvPr>
          <p:cNvSpPr>
            <a:spLocks/>
          </p:cNvSpPr>
          <p:nvPr/>
        </p:nvSpPr>
        <p:spPr bwMode="auto">
          <a:xfrm>
            <a:off x="8605838" y="1117601"/>
            <a:ext cx="1203325" cy="1349375"/>
          </a:xfrm>
          <a:custGeom>
            <a:avLst/>
            <a:gdLst>
              <a:gd name="T0" fmla="*/ 10 w 758"/>
              <a:gd name="T1" fmla="*/ 45 h 850"/>
              <a:gd name="T2" fmla="*/ 22 w 758"/>
              <a:gd name="T3" fmla="*/ 97 h 850"/>
              <a:gd name="T4" fmla="*/ 34 w 758"/>
              <a:gd name="T5" fmla="*/ 146 h 850"/>
              <a:gd name="T6" fmla="*/ 46 w 758"/>
              <a:gd name="T7" fmla="*/ 194 h 850"/>
              <a:gd name="T8" fmla="*/ 58 w 758"/>
              <a:gd name="T9" fmla="*/ 240 h 850"/>
              <a:gd name="T10" fmla="*/ 70 w 758"/>
              <a:gd name="T11" fmla="*/ 285 h 850"/>
              <a:gd name="T12" fmla="*/ 82 w 758"/>
              <a:gd name="T13" fmla="*/ 328 h 850"/>
              <a:gd name="T14" fmla="*/ 94 w 758"/>
              <a:gd name="T15" fmla="*/ 369 h 850"/>
              <a:gd name="T16" fmla="*/ 106 w 758"/>
              <a:gd name="T17" fmla="*/ 408 h 850"/>
              <a:gd name="T18" fmla="*/ 118 w 758"/>
              <a:gd name="T19" fmla="*/ 446 h 850"/>
              <a:gd name="T20" fmla="*/ 130 w 758"/>
              <a:gd name="T21" fmla="*/ 482 h 850"/>
              <a:gd name="T22" fmla="*/ 142 w 758"/>
              <a:gd name="T23" fmla="*/ 517 h 850"/>
              <a:gd name="T24" fmla="*/ 154 w 758"/>
              <a:gd name="T25" fmla="*/ 550 h 850"/>
              <a:gd name="T26" fmla="*/ 166 w 758"/>
              <a:gd name="T27" fmla="*/ 581 h 850"/>
              <a:gd name="T28" fmla="*/ 178 w 758"/>
              <a:gd name="T29" fmla="*/ 610 h 850"/>
              <a:gd name="T30" fmla="*/ 190 w 758"/>
              <a:gd name="T31" fmla="*/ 638 h 850"/>
              <a:gd name="T32" fmla="*/ 202 w 758"/>
              <a:gd name="T33" fmla="*/ 664 h 850"/>
              <a:gd name="T34" fmla="*/ 213 w 758"/>
              <a:gd name="T35" fmla="*/ 688 h 850"/>
              <a:gd name="T36" fmla="*/ 225 w 758"/>
              <a:gd name="T37" fmla="*/ 710 h 850"/>
              <a:gd name="T38" fmla="*/ 237 w 758"/>
              <a:gd name="T39" fmla="*/ 731 h 850"/>
              <a:gd name="T40" fmla="*/ 249 w 758"/>
              <a:gd name="T41" fmla="*/ 750 h 850"/>
              <a:gd name="T42" fmla="*/ 261 w 758"/>
              <a:gd name="T43" fmla="*/ 768 h 850"/>
              <a:gd name="T44" fmla="*/ 273 w 758"/>
              <a:gd name="T45" fmla="*/ 784 h 850"/>
              <a:gd name="T46" fmla="*/ 285 w 758"/>
              <a:gd name="T47" fmla="*/ 798 h 850"/>
              <a:gd name="T48" fmla="*/ 297 w 758"/>
              <a:gd name="T49" fmla="*/ 810 h 850"/>
              <a:gd name="T50" fmla="*/ 309 w 758"/>
              <a:gd name="T51" fmla="*/ 821 h 850"/>
              <a:gd name="T52" fmla="*/ 321 w 758"/>
              <a:gd name="T53" fmla="*/ 830 h 850"/>
              <a:gd name="T54" fmla="*/ 333 w 758"/>
              <a:gd name="T55" fmla="*/ 838 h 850"/>
              <a:gd name="T56" fmla="*/ 345 w 758"/>
              <a:gd name="T57" fmla="*/ 843 h 850"/>
              <a:gd name="T58" fmla="*/ 357 w 758"/>
              <a:gd name="T59" fmla="*/ 847 h 850"/>
              <a:gd name="T60" fmla="*/ 369 w 758"/>
              <a:gd name="T61" fmla="*/ 850 h 850"/>
              <a:gd name="T62" fmla="*/ 381 w 758"/>
              <a:gd name="T63" fmla="*/ 850 h 850"/>
              <a:gd name="T64" fmla="*/ 393 w 758"/>
              <a:gd name="T65" fmla="*/ 849 h 850"/>
              <a:gd name="T66" fmla="*/ 405 w 758"/>
              <a:gd name="T67" fmla="*/ 846 h 850"/>
              <a:gd name="T68" fmla="*/ 417 w 758"/>
              <a:gd name="T69" fmla="*/ 842 h 850"/>
              <a:gd name="T70" fmla="*/ 429 w 758"/>
              <a:gd name="T71" fmla="*/ 836 h 850"/>
              <a:gd name="T72" fmla="*/ 441 w 758"/>
              <a:gd name="T73" fmla="*/ 828 h 850"/>
              <a:gd name="T74" fmla="*/ 453 w 758"/>
              <a:gd name="T75" fmla="*/ 818 h 850"/>
              <a:gd name="T76" fmla="*/ 465 w 758"/>
              <a:gd name="T77" fmla="*/ 807 h 850"/>
              <a:gd name="T78" fmla="*/ 476 w 758"/>
              <a:gd name="T79" fmla="*/ 794 h 850"/>
              <a:gd name="T80" fmla="*/ 488 w 758"/>
              <a:gd name="T81" fmla="*/ 779 h 850"/>
              <a:gd name="T82" fmla="*/ 500 w 758"/>
              <a:gd name="T83" fmla="*/ 763 h 850"/>
              <a:gd name="T84" fmla="*/ 512 w 758"/>
              <a:gd name="T85" fmla="*/ 745 h 850"/>
              <a:gd name="T86" fmla="*/ 524 w 758"/>
              <a:gd name="T87" fmla="*/ 726 h 850"/>
              <a:gd name="T88" fmla="*/ 536 w 758"/>
              <a:gd name="T89" fmla="*/ 704 h 850"/>
              <a:gd name="T90" fmla="*/ 548 w 758"/>
              <a:gd name="T91" fmla="*/ 681 h 850"/>
              <a:gd name="T92" fmla="*/ 560 w 758"/>
              <a:gd name="T93" fmla="*/ 656 h 850"/>
              <a:gd name="T94" fmla="*/ 572 w 758"/>
              <a:gd name="T95" fmla="*/ 630 h 850"/>
              <a:gd name="T96" fmla="*/ 584 w 758"/>
              <a:gd name="T97" fmla="*/ 602 h 850"/>
              <a:gd name="T98" fmla="*/ 596 w 758"/>
              <a:gd name="T99" fmla="*/ 572 h 850"/>
              <a:gd name="T100" fmla="*/ 608 w 758"/>
              <a:gd name="T101" fmla="*/ 540 h 850"/>
              <a:gd name="T102" fmla="*/ 620 w 758"/>
              <a:gd name="T103" fmla="*/ 507 h 850"/>
              <a:gd name="T104" fmla="*/ 632 w 758"/>
              <a:gd name="T105" fmla="*/ 472 h 850"/>
              <a:gd name="T106" fmla="*/ 644 w 758"/>
              <a:gd name="T107" fmla="*/ 436 h 850"/>
              <a:gd name="T108" fmla="*/ 656 w 758"/>
              <a:gd name="T109" fmla="*/ 397 h 850"/>
              <a:gd name="T110" fmla="*/ 668 w 758"/>
              <a:gd name="T111" fmla="*/ 357 h 850"/>
              <a:gd name="T112" fmla="*/ 680 w 758"/>
              <a:gd name="T113" fmla="*/ 316 h 850"/>
              <a:gd name="T114" fmla="*/ 692 w 758"/>
              <a:gd name="T115" fmla="*/ 272 h 850"/>
              <a:gd name="T116" fmla="*/ 704 w 758"/>
              <a:gd name="T117" fmla="*/ 227 h 850"/>
              <a:gd name="T118" fmla="*/ 716 w 758"/>
              <a:gd name="T119" fmla="*/ 181 h 850"/>
              <a:gd name="T120" fmla="*/ 728 w 758"/>
              <a:gd name="T121" fmla="*/ 132 h 850"/>
              <a:gd name="T122" fmla="*/ 740 w 758"/>
              <a:gd name="T123" fmla="*/ 82 h 850"/>
              <a:gd name="T124" fmla="*/ 751 w 758"/>
              <a:gd name="T125" fmla="*/ 30 h 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758" h="850">
                <a:moveTo>
                  <a:pt x="0" y="0"/>
                </a:moveTo>
                <a:lnTo>
                  <a:pt x="2" y="8"/>
                </a:lnTo>
                <a:lnTo>
                  <a:pt x="3" y="15"/>
                </a:lnTo>
                <a:lnTo>
                  <a:pt x="5" y="23"/>
                </a:lnTo>
                <a:lnTo>
                  <a:pt x="7" y="30"/>
                </a:lnTo>
                <a:lnTo>
                  <a:pt x="9" y="38"/>
                </a:lnTo>
                <a:lnTo>
                  <a:pt x="10" y="45"/>
                </a:lnTo>
                <a:lnTo>
                  <a:pt x="12" y="53"/>
                </a:lnTo>
                <a:lnTo>
                  <a:pt x="14" y="60"/>
                </a:lnTo>
                <a:lnTo>
                  <a:pt x="15" y="67"/>
                </a:lnTo>
                <a:lnTo>
                  <a:pt x="17" y="75"/>
                </a:lnTo>
                <a:lnTo>
                  <a:pt x="19" y="82"/>
                </a:lnTo>
                <a:lnTo>
                  <a:pt x="20" y="89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7" y="118"/>
                </a:lnTo>
                <a:lnTo>
                  <a:pt x="29" y="125"/>
                </a:lnTo>
                <a:lnTo>
                  <a:pt x="31" y="132"/>
                </a:lnTo>
                <a:lnTo>
                  <a:pt x="32" y="139"/>
                </a:lnTo>
                <a:lnTo>
                  <a:pt x="34" y="146"/>
                </a:lnTo>
                <a:lnTo>
                  <a:pt x="36" y="153"/>
                </a:lnTo>
                <a:lnTo>
                  <a:pt x="38" y="160"/>
                </a:lnTo>
                <a:lnTo>
                  <a:pt x="39" y="167"/>
                </a:lnTo>
                <a:lnTo>
                  <a:pt x="41" y="174"/>
                </a:lnTo>
                <a:lnTo>
                  <a:pt x="43" y="181"/>
                </a:lnTo>
                <a:lnTo>
                  <a:pt x="44" y="187"/>
                </a:lnTo>
                <a:lnTo>
                  <a:pt x="46" y="194"/>
                </a:lnTo>
                <a:lnTo>
                  <a:pt x="48" y="201"/>
                </a:lnTo>
                <a:lnTo>
                  <a:pt x="50" y="208"/>
                </a:lnTo>
                <a:lnTo>
                  <a:pt x="51" y="214"/>
                </a:lnTo>
                <a:lnTo>
                  <a:pt x="53" y="221"/>
                </a:lnTo>
                <a:lnTo>
                  <a:pt x="55" y="227"/>
                </a:lnTo>
                <a:lnTo>
                  <a:pt x="56" y="234"/>
                </a:lnTo>
                <a:lnTo>
                  <a:pt x="58" y="240"/>
                </a:lnTo>
                <a:lnTo>
                  <a:pt x="60" y="247"/>
                </a:lnTo>
                <a:lnTo>
                  <a:pt x="61" y="253"/>
                </a:lnTo>
                <a:lnTo>
                  <a:pt x="63" y="260"/>
                </a:lnTo>
                <a:lnTo>
                  <a:pt x="65" y="266"/>
                </a:lnTo>
                <a:lnTo>
                  <a:pt x="67" y="272"/>
                </a:lnTo>
                <a:lnTo>
                  <a:pt x="68" y="279"/>
                </a:lnTo>
                <a:lnTo>
                  <a:pt x="70" y="285"/>
                </a:lnTo>
                <a:lnTo>
                  <a:pt x="72" y="291"/>
                </a:lnTo>
                <a:lnTo>
                  <a:pt x="73" y="297"/>
                </a:lnTo>
                <a:lnTo>
                  <a:pt x="75" y="304"/>
                </a:lnTo>
                <a:lnTo>
                  <a:pt x="77" y="310"/>
                </a:lnTo>
                <a:lnTo>
                  <a:pt x="79" y="316"/>
                </a:lnTo>
                <a:lnTo>
                  <a:pt x="80" y="322"/>
                </a:lnTo>
                <a:lnTo>
                  <a:pt x="82" y="328"/>
                </a:lnTo>
                <a:lnTo>
                  <a:pt x="84" y="334"/>
                </a:lnTo>
                <a:lnTo>
                  <a:pt x="85" y="340"/>
                </a:lnTo>
                <a:lnTo>
                  <a:pt x="87" y="346"/>
                </a:lnTo>
                <a:lnTo>
                  <a:pt x="89" y="352"/>
                </a:lnTo>
                <a:lnTo>
                  <a:pt x="91" y="357"/>
                </a:lnTo>
                <a:lnTo>
                  <a:pt x="92" y="363"/>
                </a:lnTo>
                <a:lnTo>
                  <a:pt x="94" y="369"/>
                </a:lnTo>
                <a:lnTo>
                  <a:pt x="96" y="375"/>
                </a:lnTo>
                <a:lnTo>
                  <a:pt x="97" y="380"/>
                </a:lnTo>
                <a:lnTo>
                  <a:pt x="99" y="386"/>
                </a:lnTo>
                <a:lnTo>
                  <a:pt x="101" y="392"/>
                </a:lnTo>
                <a:lnTo>
                  <a:pt x="102" y="397"/>
                </a:lnTo>
                <a:lnTo>
                  <a:pt x="104" y="403"/>
                </a:lnTo>
                <a:lnTo>
                  <a:pt x="106" y="408"/>
                </a:lnTo>
                <a:lnTo>
                  <a:pt x="108" y="414"/>
                </a:lnTo>
                <a:lnTo>
                  <a:pt x="109" y="419"/>
                </a:lnTo>
                <a:lnTo>
                  <a:pt x="111" y="425"/>
                </a:lnTo>
                <a:lnTo>
                  <a:pt x="113" y="430"/>
                </a:lnTo>
                <a:lnTo>
                  <a:pt x="114" y="436"/>
                </a:lnTo>
                <a:lnTo>
                  <a:pt x="116" y="441"/>
                </a:lnTo>
                <a:lnTo>
                  <a:pt x="118" y="446"/>
                </a:lnTo>
                <a:lnTo>
                  <a:pt x="120" y="452"/>
                </a:lnTo>
                <a:lnTo>
                  <a:pt x="121" y="457"/>
                </a:lnTo>
                <a:lnTo>
                  <a:pt x="123" y="462"/>
                </a:lnTo>
                <a:lnTo>
                  <a:pt x="125" y="467"/>
                </a:lnTo>
                <a:lnTo>
                  <a:pt x="126" y="472"/>
                </a:lnTo>
                <a:lnTo>
                  <a:pt x="128" y="477"/>
                </a:lnTo>
                <a:lnTo>
                  <a:pt x="130" y="482"/>
                </a:lnTo>
                <a:lnTo>
                  <a:pt x="131" y="487"/>
                </a:lnTo>
                <a:lnTo>
                  <a:pt x="133" y="492"/>
                </a:lnTo>
                <a:lnTo>
                  <a:pt x="135" y="497"/>
                </a:lnTo>
                <a:lnTo>
                  <a:pt x="137" y="502"/>
                </a:lnTo>
                <a:lnTo>
                  <a:pt x="138" y="507"/>
                </a:lnTo>
                <a:lnTo>
                  <a:pt x="140" y="512"/>
                </a:lnTo>
                <a:lnTo>
                  <a:pt x="142" y="517"/>
                </a:lnTo>
                <a:lnTo>
                  <a:pt x="143" y="522"/>
                </a:lnTo>
                <a:lnTo>
                  <a:pt x="145" y="526"/>
                </a:lnTo>
                <a:lnTo>
                  <a:pt x="147" y="531"/>
                </a:lnTo>
                <a:lnTo>
                  <a:pt x="149" y="536"/>
                </a:lnTo>
                <a:lnTo>
                  <a:pt x="150" y="540"/>
                </a:lnTo>
                <a:lnTo>
                  <a:pt x="152" y="545"/>
                </a:lnTo>
                <a:lnTo>
                  <a:pt x="154" y="550"/>
                </a:lnTo>
                <a:lnTo>
                  <a:pt x="155" y="554"/>
                </a:lnTo>
                <a:lnTo>
                  <a:pt x="157" y="559"/>
                </a:lnTo>
                <a:lnTo>
                  <a:pt x="159" y="563"/>
                </a:lnTo>
                <a:lnTo>
                  <a:pt x="161" y="567"/>
                </a:lnTo>
                <a:lnTo>
                  <a:pt x="162" y="572"/>
                </a:lnTo>
                <a:lnTo>
                  <a:pt x="164" y="576"/>
                </a:lnTo>
                <a:lnTo>
                  <a:pt x="166" y="581"/>
                </a:lnTo>
                <a:lnTo>
                  <a:pt x="167" y="585"/>
                </a:lnTo>
                <a:lnTo>
                  <a:pt x="169" y="589"/>
                </a:lnTo>
                <a:lnTo>
                  <a:pt x="171" y="593"/>
                </a:lnTo>
                <a:lnTo>
                  <a:pt x="172" y="598"/>
                </a:lnTo>
                <a:lnTo>
                  <a:pt x="174" y="602"/>
                </a:lnTo>
                <a:lnTo>
                  <a:pt x="176" y="606"/>
                </a:lnTo>
                <a:lnTo>
                  <a:pt x="178" y="610"/>
                </a:lnTo>
                <a:lnTo>
                  <a:pt x="179" y="614"/>
                </a:lnTo>
                <a:lnTo>
                  <a:pt x="181" y="618"/>
                </a:lnTo>
                <a:lnTo>
                  <a:pt x="183" y="622"/>
                </a:lnTo>
                <a:lnTo>
                  <a:pt x="184" y="626"/>
                </a:lnTo>
                <a:lnTo>
                  <a:pt x="186" y="630"/>
                </a:lnTo>
                <a:lnTo>
                  <a:pt x="188" y="634"/>
                </a:lnTo>
                <a:lnTo>
                  <a:pt x="190" y="638"/>
                </a:lnTo>
                <a:lnTo>
                  <a:pt x="191" y="641"/>
                </a:lnTo>
                <a:lnTo>
                  <a:pt x="193" y="645"/>
                </a:lnTo>
                <a:lnTo>
                  <a:pt x="195" y="649"/>
                </a:lnTo>
                <a:lnTo>
                  <a:pt x="196" y="653"/>
                </a:lnTo>
                <a:lnTo>
                  <a:pt x="198" y="656"/>
                </a:lnTo>
                <a:lnTo>
                  <a:pt x="200" y="660"/>
                </a:lnTo>
                <a:lnTo>
                  <a:pt x="202" y="664"/>
                </a:lnTo>
                <a:lnTo>
                  <a:pt x="203" y="667"/>
                </a:lnTo>
                <a:lnTo>
                  <a:pt x="205" y="671"/>
                </a:lnTo>
                <a:lnTo>
                  <a:pt x="207" y="674"/>
                </a:lnTo>
                <a:lnTo>
                  <a:pt x="208" y="678"/>
                </a:lnTo>
                <a:lnTo>
                  <a:pt x="210" y="681"/>
                </a:lnTo>
                <a:lnTo>
                  <a:pt x="212" y="684"/>
                </a:lnTo>
                <a:lnTo>
                  <a:pt x="213" y="688"/>
                </a:lnTo>
                <a:lnTo>
                  <a:pt x="215" y="691"/>
                </a:lnTo>
                <a:lnTo>
                  <a:pt x="217" y="694"/>
                </a:lnTo>
                <a:lnTo>
                  <a:pt x="219" y="698"/>
                </a:lnTo>
                <a:lnTo>
                  <a:pt x="220" y="701"/>
                </a:lnTo>
                <a:lnTo>
                  <a:pt x="222" y="704"/>
                </a:lnTo>
                <a:lnTo>
                  <a:pt x="224" y="707"/>
                </a:lnTo>
                <a:lnTo>
                  <a:pt x="225" y="710"/>
                </a:lnTo>
                <a:lnTo>
                  <a:pt x="227" y="714"/>
                </a:lnTo>
                <a:lnTo>
                  <a:pt x="229" y="717"/>
                </a:lnTo>
                <a:lnTo>
                  <a:pt x="231" y="720"/>
                </a:lnTo>
                <a:lnTo>
                  <a:pt x="232" y="723"/>
                </a:lnTo>
                <a:lnTo>
                  <a:pt x="234" y="726"/>
                </a:lnTo>
                <a:lnTo>
                  <a:pt x="236" y="728"/>
                </a:lnTo>
                <a:lnTo>
                  <a:pt x="237" y="731"/>
                </a:lnTo>
                <a:lnTo>
                  <a:pt x="239" y="734"/>
                </a:lnTo>
                <a:lnTo>
                  <a:pt x="241" y="737"/>
                </a:lnTo>
                <a:lnTo>
                  <a:pt x="243" y="740"/>
                </a:lnTo>
                <a:lnTo>
                  <a:pt x="244" y="742"/>
                </a:lnTo>
                <a:lnTo>
                  <a:pt x="246" y="745"/>
                </a:lnTo>
                <a:lnTo>
                  <a:pt x="248" y="748"/>
                </a:lnTo>
                <a:lnTo>
                  <a:pt x="249" y="750"/>
                </a:lnTo>
                <a:lnTo>
                  <a:pt x="251" y="753"/>
                </a:lnTo>
                <a:lnTo>
                  <a:pt x="253" y="756"/>
                </a:lnTo>
                <a:lnTo>
                  <a:pt x="254" y="758"/>
                </a:lnTo>
                <a:lnTo>
                  <a:pt x="256" y="761"/>
                </a:lnTo>
                <a:lnTo>
                  <a:pt x="258" y="763"/>
                </a:lnTo>
                <a:lnTo>
                  <a:pt x="260" y="766"/>
                </a:lnTo>
                <a:lnTo>
                  <a:pt x="261" y="768"/>
                </a:lnTo>
                <a:lnTo>
                  <a:pt x="263" y="770"/>
                </a:lnTo>
                <a:lnTo>
                  <a:pt x="265" y="773"/>
                </a:lnTo>
                <a:lnTo>
                  <a:pt x="266" y="775"/>
                </a:lnTo>
                <a:lnTo>
                  <a:pt x="268" y="777"/>
                </a:lnTo>
                <a:lnTo>
                  <a:pt x="270" y="779"/>
                </a:lnTo>
                <a:lnTo>
                  <a:pt x="272" y="782"/>
                </a:lnTo>
                <a:lnTo>
                  <a:pt x="273" y="784"/>
                </a:lnTo>
                <a:lnTo>
                  <a:pt x="275" y="786"/>
                </a:lnTo>
                <a:lnTo>
                  <a:pt x="277" y="788"/>
                </a:lnTo>
                <a:lnTo>
                  <a:pt x="278" y="790"/>
                </a:lnTo>
                <a:lnTo>
                  <a:pt x="280" y="792"/>
                </a:lnTo>
                <a:lnTo>
                  <a:pt x="282" y="794"/>
                </a:lnTo>
                <a:lnTo>
                  <a:pt x="284" y="796"/>
                </a:lnTo>
                <a:lnTo>
                  <a:pt x="285" y="798"/>
                </a:lnTo>
                <a:lnTo>
                  <a:pt x="287" y="800"/>
                </a:lnTo>
                <a:lnTo>
                  <a:pt x="289" y="802"/>
                </a:lnTo>
                <a:lnTo>
                  <a:pt x="290" y="803"/>
                </a:lnTo>
                <a:lnTo>
                  <a:pt x="292" y="805"/>
                </a:lnTo>
                <a:lnTo>
                  <a:pt x="294" y="807"/>
                </a:lnTo>
                <a:lnTo>
                  <a:pt x="295" y="809"/>
                </a:lnTo>
                <a:lnTo>
                  <a:pt x="297" y="810"/>
                </a:lnTo>
                <a:lnTo>
                  <a:pt x="299" y="812"/>
                </a:lnTo>
                <a:lnTo>
                  <a:pt x="301" y="814"/>
                </a:lnTo>
                <a:lnTo>
                  <a:pt x="302" y="815"/>
                </a:lnTo>
                <a:lnTo>
                  <a:pt x="304" y="817"/>
                </a:lnTo>
                <a:lnTo>
                  <a:pt x="306" y="818"/>
                </a:lnTo>
                <a:lnTo>
                  <a:pt x="307" y="820"/>
                </a:lnTo>
                <a:lnTo>
                  <a:pt x="309" y="821"/>
                </a:lnTo>
                <a:lnTo>
                  <a:pt x="311" y="823"/>
                </a:lnTo>
                <a:lnTo>
                  <a:pt x="313" y="824"/>
                </a:lnTo>
                <a:lnTo>
                  <a:pt x="314" y="825"/>
                </a:lnTo>
                <a:lnTo>
                  <a:pt x="316" y="827"/>
                </a:lnTo>
                <a:lnTo>
                  <a:pt x="318" y="828"/>
                </a:lnTo>
                <a:lnTo>
                  <a:pt x="319" y="829"/>
                </a:lnTo>
                <a:lnTo>
                  <a:pt x="321" y="830"/>
                </a:lnTo>
                <a:lnTo>
                  <a:pt x="323" y="831"/>
                </a:lnTo>
                <a:lnTo>
                  <a:pt x="324" y="832"/>
                </a:lnTo>
                <a:lnTo>
                  <a:pt x="326" y="834"/>
                </a:lnTo>
                <a:lnTo>
                  <a:pt x="328" y="835"/>
                </a:lnTo>
                <a:lnTo>
                  <a:pt x="330" y="836"/>
                </a:lnTo>
                <a:lnTo>
                  <a:pt x="331" y="837"/>
                </a:lnTo>
                <a:lnTo>
                  <a:pt x="333" y="838"/>
                </a:lnTo>
                <a:lnTo>
                  <a:pt x="335" y="838"/>
                </a:lnTo>
                <a:lnTo>
                  <a:pt x="336" y="839"/>
                </a:lnTo>
                <a:lnTo>
                  <a:pt x="338" y="840"/>
                </a:lnTo>
                <a:lnTo>
                  <a:pt x="340" y="841"/>
                </a:lnTo>
                <a:lnTo>
                  <a:pt x="342" y="842"/>
                </a:lnTo>
                <a:lnTo>
                  <a:pt x="343" y="843"/>
                </a:lnTo>
                <a:lnTo>
                  <a:pt x="345" y="843"/>
                </a:lnTo>
                <a:lnTo>
                  <a:pt x="347" y="844"/>
                </a:lnTo>
                <a:lnTo>
                  <a:pt x="348" y="845"/>
                </a:lnTo>
                <a:lnTo>
                  <a:pt x="350" y="845"/>
                </a:lnTo>
                <a:lnTo>
                  <a:pt x="352" y="846"/>
                </a:lnTo>
                <a:lnTo>
                  <a:pt x="354" y="846"/>
                </a:lnTo>
                <a:lnTo>
                  <a:pt x="355" y="847"/>
                </a:lnTo>
                <a:lnTo>
                  <a:pt x="357" y="847"/>
                </a:lnTo>
                <a:lnTo>
                  <a:pt x="359" y="848"/>
                </a:lnTo>
                <a:lnTo>
                  <a:pt x="360" y="848"/>
                </a:lnTo>
                <a:lnTo>
                  <a:pt x="362" y="848"/>
                </a:lnTo>
                <a:lnTo>
                  <a:pt x="364" y="849"/>
                </a:lnTo>
                <a:lnTo>
                  <a:pt x="365" y="849"/>
                </a:lnTo>
                <a:lnTo>
                  <a:pt x="367" y="849"/>
                </a:lnTo>
                <a:lnTo>
                  <a:pt x="369" y="850"/>
                </a:lnTo>
                <a:lnTo>
                  <a:pt x="371" y="850"/>
                </a:lnTo>
                <a:lnTo>
                  <a:pt x="372" y="850"/>
                </a:lnTo>
                <a:lnTo>
                  <a:pt x="374" y="850"/>
                </a:lnTo>
                <a:lnTo>
                  <a:pt x="376" y="850"/>
                </a:lnTo>
                <a:lnTo>
                  <a:pt x="377" y="850"/>
                </a:lnTo>
                <a:lnTo>
                  <a:pt x="379" y="850"/>
                </a:lnTo>
                <a:lnTo>
                  <a:pt x="381" y="850"/>
                </a:lnTo>
                <a:lnTo>
                  <a:pt x="383" y="850"/>
                </a:lnTo>
                <a:lnTo>
                  <a:pt x="384" y="850"/>
                </a:lnTo>
                <a:lnTo>
                  <a:pt x="386" y="850"/>
                </a:lnTo>
                <a:lnTo>
                  <a:pt x="388" y="850"/>
                </a:lnTo>
                <a:lnTo>
                  <a:pt x="389" y="850"/>
                </a:lnTo>
                <a:lnTo>
                  <a:pt x="391" y="849"/>
                </a:lnTo>
                <a:lnTo>
                  <a:pt x="393" y="849"/>
                </a:lnTo>
                <a:lnTo>
                  <a:pt x="395" y="849"/>
                </a:lnTo>
                <a:lnTo>
                  <a:pt x="396" y="848"/>
                </a:lnTo>
                <a:lnTo>
                  <a:pt x="398" y="848"/>
                </a:lnTo>
                <a:lnTo>
                  <a:pt x="400" y="848"/>
                </a:lnTo>
                <a:lnTo>
                  <a:pt x="401" y="847"/>
                </a:lnTo>
                <a:lnTo>
                  <a:pt x="403" y="847"/>
                </a:lnTo>
                <a:lnTo>
                  <a:pt x="405" y="846"/>
                </a:lnTo>
                <a:lnTo>
                  <a:pt x="406" y="846"/>
                </a:lnTo>
                <a:lnTo>
                  <a:pt x="408" y="845"/>
                </a:lnTo>
                <a:lnTo>
                  <a:pt x="410" y="845"/>
                </a:lnTo>
                <a:lnTo>
                  <a:pt x="412" y="844"/>
                </a:lnTo>
                <a:lnTo>
                  <a:pt x="413" y="843"/>
                </a:lnTo>
                <a:lnTo>
                  <a:pt x="415" y="843"/>
                </a:lnTo>
                <a:lnTo>
                  <a:pt x="417" y="842"/>
                </a:lnTo>
                <a:lnTo>
                  <a:pt x="418" y="841"/>
                </a:lnTo>
                <a:lnTo>
                  <a:pt x="420" y="840"/>
                </a:lnTo>
                <a:lnTo>
                  <a:pt x="422" y="839"/>
                </a:lnTo>
                <a:lnTo>
                  <a:pt x="424" y="838"/>
                </a:lnTo>
                <a:lnTo>
                  <a:pt x="425" y="838"/>
                </a:lnTo>
                <a:lnTo>
                  <a:pt x="427" y="837"/>
                </a:lnTo>
                <a:lnTo>
                  <a:pt x="429" y="836"/>
                </a:lnTo>
                <a:lnTo>
                  <a:pt x="430" y="835"/>
                </a:lnTo>
                <a:lnTo>
                  <a:pt x="432" y="834"/>
                </a:lnTo>
                <a:lnTo>
                  <a:pt x="434" y="832"/>
                </a:lnTo>
                <a:lnTo>
                  <a:pt x="436" y="831"/>
                </a:lnTo>
                <a:lnTo>
                  <a:pt x="437" y="830"/>
                </a:lnTo>
                <a:lnTo>
                  <a:pt x="439" y="829"/>
                </a:lnTo>
                <a:lnTo>
                  <a:pt x="441" y="828"/>
                </a:lnTo>
                <a:lnTo>
                  <a:pt x="442" y="827"/>
                </a:lnTo>
                <a:lnTo>
                  <a:pt x="444" y="825"/>
                </a:lnTo>
                <a:lnTo>
                  <a:pt x="446" y="824"/>
                </a:lnTo>
                <a:lnTo>
                  <a:pt x="447" y="823"/>
                </a:lnTo>
                <a:lnTo>
                  <a:pt x="449" y="821"/>
                </a:lnTo>
                <a:lnTo>
                  <a:pt x="451" y="820"/>
                </a:lnTo>
                <a:lnTo>
                  <a:pt x="453" y="818"/>
                </a:lnTo>
                <a:lnTo>
                  <a:pt x="454" y="817"/>
                </a:lnTo>
                <a:lnTo>
                  <a:pt x="456" y="815"/>
                </a:lnTo>
                <a:lnTo>
                  <a:pt x="458" y="814"/>
                </a:lnTo>
                <a:lnTo>
                  <a:pt x="459" y="812"/>
                </a:lnTo>
                <a:lnTo>
                  <a:pt x="461" y="810"/>
                </a:lnTo>
                <a:lnTo>
                  <a:pt x="463" y="809"/>
                </a:lnTo>
                <a:lnTo>
                  <a:pt x="465" y="807"/>
                </a:lnTo>
                <a:lnTo>
                  <a:pt x="466" y="805"/>
                </a:lnTo>
                <a:lnTo>
                  <a:pt x="468" y="803"/>
                </a:lnTo>
                <a:lnTo>
                  <a:pt x="470" y="802"/>
                </a:lnTo>
                <a:lnTo>
                  <a:pt x="471" y="800"/>
                </a:lnTo>
                <a:lnTo>
                  <a:pt x="473" y="798"/>
                </a:lnTo>
                <a:lnTo>
                  <a:pt x="475" y="796"/>
                </a:lnTo>
                <a:lnTo>
                  <a:pt x="476" y="794"/>
                </a:lnTo>
                <a:lnTo>
                  <a:pt x="478" y="792"/>
                </a:lnTo>
                <a:lnTo>
                  <a:pt x="480" y="790"/>
                </a:lnTo>
                <a:lnTo>
                  <a:pt x="482" y="788"/>
                </a:lnTo>
                <a:lnTo>
                  <a:pt x="483" y="786"/>
                </a:lnTo>
                <a:lnTo>
                  <a:pt x="485" y="784"/>
                </a:lnTo>
                <a:lnTo>
                  <a:pt x="487" y="782"/>
                </a:lnTo>
                <a:lnTo>
                  <a:pt x="488" y="779"/>
                </a:lnTo>
                <a:lnTo>
                  <a:pt x="490" y="777"/>
                </a:lnTo>
                <a:lnTo>
                  <a:pt x="492" y="775"/>
                </a:lnTo>
                <a:lnTo>
                  <a:pt x="494" y="773"/>
                </a:lnTo>
                <a:lnTo>
                  <a:pt x="495" y="770"/>
                </a:lnTo>
                <a:lnTo>
                  <a:pt x="497" y="768"/>
                </a:lnTo>
                <a:lnTo>
                  <a:pt x="499" y="766"/>
                </a:lnTo>
                <a:lnTo>
                  <a:pt x="500" y="763"/>
                </a:lnTo>
                <a:lnTo>
                  <a:pt x="502" y="761"/>
                </a:lnTo>
                <a:lnTo>
                  <a:pt x="504" y="758"/>
                </a:lnTo>
                <a:lnTo>
                  <a:pt x="506" y="756"/>
                </a:lnTo>
                <a:lnTo>
                  <a:pt x="507" y="753"/>
                </a:lnTo>
                <a:lnTo>
                  <a:pt x="509" y="750"/>
                </a:lnTo>
                <a:lnTo>
                  <a:pt x="511" y="748"/>
                </a:lnTo>
                <a:lnTo>
                  <a:pt x="512" y="745"/>
                </a:lnTo>
                <a:lnTo>
                  <a:pt x="514" y="742"/>
                </a:lnTo>
                <a:lnTo>
                  <a:pt x="516" y="740"/>
                </a:lnTo>
                <a:lnTo>
                  <a:pt x="517" y="737"/>
                </a:lnTo>
                <a:lnTo>
                  <a:pt x="519" y="734"/>
                </a:lnTo>
                <a:lnTo>
                  <a:pt x="521" y="731"/>
                </a:lnTo>
                <a:lnTo>
                  <a:pt x="523" y="728"/>
                </a:lnTo>
                <a:lnTo>
                  <a:pt x="524" y="726"/>
                </a:lnTo>
                <a:lnTo>
                  <a:pt x="526" y="723"/>
                </a:lnTo>
                <a:lnTo>
                  <a:pt x="528" y="720"/>
                </a:lnTo>
                <a:lnTo>
                  <a:pt x="529" y="717"/>
                </a:lnTo>
                <a:lnTo>
                  <a:pt x="531" y="714"/>
                </a:lnTo>
                <a:lnTo>
                  <a:pt x="533" y="710"/>
                </a:lnTo>
                <a:lnTo>
                  <a:pt x="535" y="707"/>
                </a:lnTo>
                <a:lnTo>
                  <a:pt x="536" y="704"/>
                </a:lnTo>
                <a:lnTo>
                  <a:pt x="538" y="701"/>
                </a:lnTo>
                <a:lnTo>
                  <a:pt x="540" y="698"/>
                </a:lnTo>
                <a:lnTo>
                  <a:pt x="541" y="694"/>
                </a:lnTo>
                <a:lnTo>
                  <a:pt x="543" y="691"/>
                </a:lnTo>
                <a:lnTo>
                  <a:pt x="545" y="688"/>
                </a:lnTo>
                <a:lnTo>
                  <a:pt x="547" y="684"/>
                </a:lnTo>
                <a:lnTo>
                  <a:pt x="548" y="681"/>
                </a:lnTo>
                <a:lnTo>
                  <a:pt x="550" y="678"/>
                </a:lnTo>
                <a:lnTo>
                  <a:pt x="552" y="674"/>
                </a:lnTo>
                <a:lnTo>
                  <a:pt x="553" y="671"/>
                </a:lnTo>
                <a:lnTo>
                  <a:pt x="555" y="667"/>
                </a:lnTo>
                <a:lnTo>
                  <a:pt x="557" y="664"/>
                </a:lnTo>
                <a:lnTo>
                  <a:pt x="558" y="660"/>
                </a:lnTo>
                <a:lnTo>
                  <a:pt x="560" y="656"/>
                </a:lnTo>
                <a:lnTo>
                  <a:pt x="562" y="653"/>
                </a:lnTo>
                <a:lnTo>
                  <a:pt x="564" y="649"/>
                </a:lnTo>
                <a:lnTo>
                  <a:pt x="565" y="645"/>
                </a:lnTo>
                <a:lnTo>
                  <a:pt x="567" y="641"/>
                </a:lnTo>
                <a:lnTo>
                  <a:pt x="569" y="638"/>
                </a:lnTo>
                <a:lnTo>
                  <a:pt x="570" y="634"/>
                </a:lnTo>
                <a:lnTo>
                  <a:pt x="572" y="630"/>
                </a:lnTo>
                <a:lnTo>
                  <a:pt x="574" y="626"/>
                </a:lnTo>
                <a:lnTo>
                  <a:pt x="576" y="622"/>
                </a:lnTo>
                <a:lnTo>
                  <a:pt x="577" y="618"/>
                </a:lnTo>
                <a:lnTo>
                  <a:pt x="579" y="614"/>
                </a:lnTo>
                <a:lnTo>
                  <a:pt x="581" y="610"/>
                </a:lnTo>
                <a:lnTo>
                  <a:pt x="582" y="606"/>
                </a:lnTo>
                <a:lnTo>
                  <a:pt x="584" y="602"/>
                </a:lnTo>
                <a:lnTo>
                  <a:pt x="586" y="598"/>
                </a:lnTo>
                <a:lnTo>
                  <a:pt x="588" y="593"/>
                </a:lnTo>
                <a:lnTo>
                  <a:pt x="589" y="589"/>
                </a:lnTo>
                <a:lnTo>
                  <a:pt x="591" y="585"/>
                </a:lnTo>
                <a:lnTo>
                  <a:pt x="593" y="581"/>
                </a:lnTo>
                <a:lnTo>
                  <a:pt x="594" y="576"/>
                </a:lnTo>
                <a:lnTo>
                  <a:pt x="596" y="572"/>
                </a:lnTo>
                <a:lnTo>
                  <a:pt x="598" y="567"/>
                </a:lnTo>
                <a:lnTo>
                  <a:pt x="599" y="563"/>
                </a:lnTo>
                <a:lnTo>
                  <a:pt x="601" y="559"/>
                </a:lnTo>
                <a:lnTo>
                  <a:pt x="603" y="554"/>
                </a:lnTo>
                <a:lnTo>
                  <a:pt x="605" y="550"/>
                </a:lnTo>
                <a:lnTo>
                  <a:pt x="606" y="545"/>
                </a:lnTo>
                <a:lnTo>
                  <a:pt x="608" y="540"/>
                </a:lnTo>
                <a:lnTo>
                  <a:pt x="610" y="536"/>
                </a:lnTo>
                <a:lnTo>
                  <a:pt x="611" y="531"/>
                </a:lnTo>
                <a:lnTo>
                  <a:pt x="613" y="526"/>
                </a:lnTo>
                <a:lnTo>
                  <a:pt x="615" y="522"/>
                </a:lnTo>
                <a:lnTo>
                  <a:pt x="617" y="517"/>
                </a:lnTo>
                <a:lnTo>
                  <a:pt x="618" y="512"/>
                </a:lnTo>
                <a:lnTo>
                  <a:pt x="620" y="507"/>
                </a:lnTo>
                <a:lnTo>
                  <a:pt x="622" y="502"/>
                </a:lnTo>
                <a:lnTo>
                  <a:pt x="623" y="497"/>
                </a:lnTo>
                <a:lnTo>
                  <a:pt x="625" y="492"/>
                </a:lnTo>
                <a:lnTo>
                  <a:pt x="627" y="487"/>
                </a:lnTo>
                <a:lnTo>
                  <a:pt x="629" y="482"/>
                </a:lnTo>
                <a:lnTo>
                  <a:pt x="630" y="477"/>
                </a:lnTo>
                <a:lnTo>
                  <a:pt x="632" y="472"/>
                </a:lnTo>
                <a:lnTo>
                  <a:pt x="634" y="467"/>
                </a:lnTo>
                <a:lnTo>
                  <a:pt x="635" y="462"/>
                </a:lnTo>
                <a:lnTo>
                  <a:pt x="637" y="457"/>
                </a:lnTo>
                <a:lnTo>
                  <a:pt x="639" y="452"/>
                </a:lnTo>
                <a:lnTo>
                  <a:pt x="640" y="446"/>
                </a:lnTo>
                <a:lnTo>
                  <a:pt x="642" y="441"/>
                </a:lnTo>
                <a:lnTo>
                  <a:pt x="644" y="436"/>
                </a:lnTo>
                <a:lnTo>
                  <a:pt x="646" y="430"/>
                </a:lnTo>
                <a:lnTo>
                  <a:pt x="647" y="425"/>
                </a:lnTo>
                <a:lnTo>
                  <a:pt x="649" y="419"/>
                </a:lnTo>
                <a:lnTo>
                  <a:pt x="651" y="414"/>
                </a:lnTo>
                <a:lnTo>
                  <a:pt x="652" y="408"/>
                </a:lnTo>
                <a:lnTo>
                  <a:pt x="654" y="403"/>
                </a:lnTo>
                <a:lnTo>
                  <a:pt x="656" y="397"/>
                </a:lnTo>
                <a:lnTo>
                  <a:pt x="658" y="392"/>
                </a:lnTo>
                <a:lnTo>
                  <a:pt x="659" y="386"/>
                </a:lnTo>
                <a:lnTo>
                  <a:pt x="661" y="380"/>
                </a:lnTo>
                <a:lnTo>
                  <a:pt x="663" y="375"/>
                </a:lnTo>
                <a:lnTo>
                  <a:pt x="664" y="369"/>
                </a:lnTo>
                <a:lnTo>
                  <a:pt x="666" y="363"/>
                </a:lnTo>
                <a:lnTo>
                  <a:pt x="668" y="357"/>
                </a:lnTo>
                <a:lnTo>
                  <a:pt x="669" y="352"/>
                </a:lnTo>
                <a:lnTo>
                  <a:pt x="671" y="346"/>
                </a:lnTo>
                <a:lnTo>
                  <a:pt x="673" y="340"/>
                </a:lnTo>
                <a:lnTo>
                  <a:pt x="675" y="334"/>
                </a:lnTo>
                <a:lnTo>
                  <a:pt x="676" y="328"/>
                </a:lnTo>
                <a:lnTo>
                  <a:pt x="678" y="322"/>
                </a:lnTo>
                <a:lnTo>
                  <a:pt x="680" y="316"/>
                </a:lnTo>
                <a:lnTo>
                  <a:pt x="681" y="310"/>
                </a:lnTo>
                <a:lnTo>
                  <a:pt x="683" y="304"/>
                </a:lnTo>
                <a:lnTo>
                  <a:pt x="685" y="297"/>
                </a:lnTo>
                <a:lnTo>
                  <a:pt x="687" y="291"/>
                </a:lnTo>
                <a:lnTo>
                  <a:pt x="688" y="285"/>
                </a:lnTo>
                <a:lnTo>
                  <a:pt x="690" y="279"/>
                </a:lnTo>
                <a:lnTo>
                  <a:pt x="692" y="272"/>
                </a:lnTo>
                <a:lnTo>
                  <a:pt x="693" y="266"/>
                </a:lnTo>
                <a:lnTo>
                  <a:pt x="695" y="260"/>
                </a:lnTo>
                <a:lnTo>
                  <a:pt x="697" y="253"/>
                </a:lnTo>
                <a:lnTo>
                  <a:pt x="699" y="247"/>
                </a:lnTo>
                <a:lnTo>
                  <a:pt x="700" y="240"/>
                </a:lnTo>
                <a:lnTo>
                  <a:pt x="702" y="234"/>
                </a:lnTo>
                <a:lnTo>
                  <a:pt x="704" y="227"/>
                </a:lnTo>
                <a:lnTo>
                  <a:pt x="705" y="221"/>
                </a:lnTo>
                <a:lnTo>
                  <a:pt x="707" y="214"/>
                </a:lnTo>
                <a:lnTo>
                  <a:pt x="709" y="208"/>
                </a:lnTo>
                <a:lnTo>
                  <a:pt x="710" y="201"/>
                </a:lnTo>
                <a:lnTo>
                  <a:pt x="712" y="194"/>
                </a:lnTo>
                <a:lnTo>
                  <a:pt x="714" y="187"/>
                </a:lnTo>
                <a:lnTo>
                  <a:pt x="716" y="181"/>
                </a:lnTo>
                <a:lnTo>
                  <a:pt x="717" y="174"/>
                </a:lnTo>
                <a:lnTo>
                  <a:pt x="719" y="167"/>
                </a:lnTo>
                <a:lnTo>
                  <a:pt x="721" y="160"/>
                </a:lnTo>
                <a:lnTo>
                  <a:pt x="722" y="153"/>
                </a:lnTo>
                <a:lnTo>
                  <a:pt x="724" y="146"/>
                </a:lnTo>
                <a:lnTo>
                  <a:pt x="726" y="139"/>
                </a:lnTo>
                <a:lnTo>
                  <a:pt x="728" y="132"/>
                </a:lnTo>
                <a:lnTo>
                  <a:pt x="729" y="125"/>
                </a:lnTo>
                <a:lnTo>
                  <a:pt x="731" y="118"/>
                </a:lnTo>
                <a:lnTo>
                  <a:pt x="733" y="111"/>
                </a:lnTo>
                <a:lnTo>
                  <a:pt x="734" y="104"/>
                </a:lnTo>
                <a:lnTo>
                  <a:pt x="736" y="97"/>
                </a:lnTo>
                <a:lnTo>
                  <a:pt x="738" y="89"/>
                </a:lnTo>
                <a:lnTo>
                  <a:pt x="740" y="82"/>
                </a:lnTo>
                <a:lnTo>
                  <a:pt x="741" y="75"/>
                </a:lnTo>
                <a:lnTo>
                  <a:pt x="743" y="67"/>
                </a:lnTo>
                <a:lnTo>
                  <a:pt x="745" y="60"/>
                </a:lnTo>
                <a:lnTo>
                  <a:pt x="746" y="53"/>
                </a:lnTo>
                <a:lnTo>
                  <a:pt x="748" y="45"/>
                </a:lnTo>
                <a:lnTo>
                  <a:pt x="750" y="38"/>
                </a:lnTo>
                <a:lnTo>
                  <a:pt x="751" y="30"/>
                </a:lnTo>
                <a:lnTo>
                  <a:pt x="753" y="23"/>
                </a:lnTo>
                <a:lnTo>
                  <a:pt x="755" y="15"/>
                </a:lnTo>
                <a:lnTo>
                  <a:pt x="757" y="8"/>
                </a:lnTo>
                <a:lnTo>
                  <a:pt x="758" y="0"/>
                </a:lnTo>
              </a:path>
            </a:pathLst>
          </a:custGeom>
          <a:noFill/>
          <a:ln w="7938" cap="rnd">
            <a:solidFill>
              <a:srgbClr val="808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6" name="Freeform 6">
            <a:extLst>
              <a:ext uri="{FF2B5EF4-FFF2-40B4-BE49-F238E27FC236}">
                <a16:creationId xmlns:a16="http://schemas.microsoft.com/office/drawing/2014/main" id="{78D553CF-A8DE-4775-8E56-9328EA86AE00}"/>
              </a:ext>
            </a:extLst>
          </p:cNvPr>
          <p:cNvSpPr>
            <a:spLocks/>
          </p:cNvSpPr>
          <p:nvPr/>
        </p:nvSpPr>
        <p:spPr bwMode="auto">
          <a:xfrm>
            <a:off x="8605838" y="1117601"/>
            <a:ext cx="1203325" cy="1349375"/>
          </a:xfrm>
          <a:custGeom>
            <a:avLst/>
            <a:gdLst>
              <a:gd name="T0" fmla="*/ 10 w 758"/>
              <a:gd name="T1" fmla="*/ 45 h 850"/>
              <a:gd name="T2" fmla="*/ 22 w 758"/>
              <a:gd name="T3" fmla="*/ 97 h 850"/>
              <a:gd name="T4" fmla="*/ 34 w 758"/>
              <a:gd name="T5" fmla="*/ 146 h 850"/>
              <a:gd name="T6" fmla="*/ 46 w 758"/>
              <a:gd name="T7" fmla="*/ 194 h 850"/>
              <a:gd name="T8" fmla="*/ 58 w 758"/>
              <a:gd name="T9" fmla="*/ 240 h 850"/>
              <a:gd name="T10" fmla="*/ 70 w 758"/>
              <a:gd name="T11" fmla="*/ 285 h 850"/>
              <a:gd name="T12" fmla="*/ 82 w 758"/>
              <a:gd name="T13" fmla="*/ 328 h 850"/>
              <a:gd name="T14" fmla="*/ 94 w 758"/>
              <a:gd name="T15" fmla="*/ 369 h 850"/>
              <a:gd name="T16" fmla="*/ 106 w 758"/>
              <a:gd name="T17" fmla="*/ 408 h 850"/>
              <a:gd name="T18" fmla="*/ 118 w 758"/>
              <a:gd name="T19" fmla="*/ 446 h 850"/>
              <a:gd name="T20" fmla="*/ 130 w 758"/>
              <a:gd name="T21" fmla="*/ 482 h 850"/>
              <a:gd name="T22" fmla="*/ 142 w 758"/>
              <a:gd name="T23" fmla="*/ 517 h 850"/>
              <a:gd name="T24" fmla="*/ 154 w 758"/>
              <a:gd name="T25" fmla="*/ 550 h 850"/>
              <a:gd name="T26" fmla="*/ 166 w 758"/>
              <a:gd name="T27" fmla="*/ 581 h 850"/>
              <a:gd name="T28" fmla="*/ 178 w 758"/>
              <a:gd name="T29" fmla="*/ 610 h 850"/>
              <a:gd name="T30" fmla="*/ 190 w 758"/>
              <a:gd name="T31" fmla="*/ 638 h 850"/>
              <a:gd name="T32" fmla="*/ 202 w 758"/>
              <a:gd name="T33" fmla="*/ 664 h 850"/>
              <a:gd name="T34" fmla="*/ 213 w 758"/>
              <a:gd name="T35" fmla="*/ 688 h 850"/>
              <a:gd name="T36" fmla="*/ 225 w 758"/>
              <a:gd name="T37" fmla="*/ 710 h 850"/>
              <a:gd name="T38" fmla="*/ 237 w 758"/>
              <a:gd name="T39" fmla="*/ 731 h 850"/>
              <a:gd name="T40" fmla="*/ 249 w 758"/>
              <a:gd name="T41" fmla="*/ 750 h 850"/>
              <a:gd name="T42" fmla="*/ 261 w 758"/>
              <a:gd name="T43" fmla="*/ 768 h 850"/>
              <a:gd name="T44" fmla="*/ 273 w 758"/>
              <a:gd name="T45" fmla="*/ 784 h 850"/>
              <a:gd name="T46" fmla="*/ 285 w 758"/>
              <a:gd name="T47" fmla="*/ 798 h 850"/>
              <a:gd name="T48" fmla="*/ 297 w 758"/>
              <a:gd name="T49" fmla="*/ 810 h 850"/>
              <a:gd name="T50" fmla="*/ 309 w 758"/>
              <a:gd name="T51" fmla="*/ 821 h 850"/>
              <a:gd name="T52" fmla="*/ 321 w 758"/>
              <a:gd name="T53" fmla="*/ 830 h 850"/>
              <a:gd name="T54" fmla="*/ 333 w 758"/>
              <a:gd name="T55" fmla="*/ 838 h 850"/>
              <a:gd name="T56" fmla="*/ 345 w 758"/>
              <a:gd name="T57" fmla="*/ 843 h 850"/>
              <a:gd name="T58" fmla="*/ 357 w 758"/>
              <a:gd name="T59" fmla="*/ 847 h 850"/>
              <a:gd name="T60" fmla="*/ 369 w 758"/>
              <a:gd name="T61" fmla="*/ 850 h 850"/>
              <a:gd name="T62" fmla="*/ 381 w 758"/>
              <a:gd name="T63" fmla="*/ 850 h 850"/>
              <a:gd name="T64" fmla="*/ 393 w 758"/>
              <a:gd name="T65" fmla="*/ 849 h 850"/>
              <a:gd name="T66" fmla="*/ 405 w 758"/>
              <a:gd name="T67" fmla="*/ 846 h 850"/>
              <a:gd name="T68" fmla="*/ 417 w 758"/>
              <a:gd name="T69" fmla="*/ 842 h 850"/>
              <a:gd name="T70" fmla="*/ 429 w 758"/>
              <a:gd name="T71" fmla="*/ 836 h 850"/>
              <a:gd name="T72" fmla="*/ 441 w 758"/>
              <a:gd name="T73" fmla="*/ 828 h 850"/>
              <a:gd name="T74" fmla="*/ 453 w 758"/>
              <a:gd name="T75" fmla="*/ 818 h 850"/>
              <a:gd name="T76" fmla="*/ 465 w 758"/>
              <a:gd name="T77" fmla="*/ 807 h 850"/>
              <a:gd name="T78" fmla="*/ 476 w 758"/>
              <a:gd name="T79" fmla="*/ 794 h 850"/>
              <a:gd name="T80" fmla="*/ 488 w 758"/>
              <a:gd name="T81" fmla="*/ 779 h 850"/>
              <a:gd name="T82" fmla="*/ 500 w 758"/>
              <a:gd name="T83" fmla="*/ 763 h 850"/>
              <a:gd name="T84" fmla="*/ 512 w 758"/>
              <a:gd name="T85" fmla="*/ 745 h 850"/>
              <a:gd name="T86" fmla="*/ 524 w 758"/>
              <a:gd name="T87" fmla="*/ 726 h 850"/>
              <a:gd name="T88" fmla="*/ 536 w 758"/>
              <a:gd name="T89" fmla="*/ 704 h 850"/>
              <a:gd name="T90" fmla="*/ 548 w 758"/>
              <a:gd name="T91" fmla="*/ 681 h 850"/>
              <a:gd name="T92" fmla="*/ 560 w 758"/>
              <a:gd name="T93" fmla="*/ 656 h 850"/>
              <a:gd name="T94" fmla="*/ 572 w 758"/>
              <a:gd name="T95" fmla="*/ 630 h 850"/>
              <a:gd name="T96" fmla="*/ 584 w 758"/>
              <a:gd name="T97" fmla="*/ 602 h 850"/>
              <a:gd name="T98" fmla="*/ 596 w 758"/>
              <a:gd name="T99" fmla="*/ 572 h 850"/>
              <a:gd name="T100" fmla="*/ 608 w 758"/>
              <a:gd name="T101" fmla="*/ 540 h 850"/>
              <a:gd name="T102" fmla="*/ 620 w 758"/>
              <a:gd name="T103" fmla="*/ 507 h 850"/>
              <a:gd name="T104" fmla="*/ 632 w 758"/>
              <a:gd name="T105" fmla="*/ 472 h 850"/>
              <a:gd name="T106" fmla="*/ 644 w 758"/>
              <a:gd name="T107" fmla="*/ 436 h 850"/>
              <a:gd name="T108" fmla="*/ 656 w 758"/>
              <a:gd name="T109" fmla="*/ 397 h 850"/>
              <a:gd name="T110" fmla="*/ 668 w 758"/>
              <a:gd name="T111" fmla="*/ 357 h 850"/>
              <a:gd name="T112" fmla="*/ 680 w 758"/>
              <a:gd name="T113" fmla="*/ 316 h 850"/>
              <a:gd name="T114" fmla="*/ 692 w 758"/>
              <a:gd name="T115" fmla="*/ 272 h 850"/>
              <a:gd name="T116" fmla="*/ 704 w 758"/>
              <a:gd name="T117" fmla="*/ 227 h 850"/>
              <a:gd name="T118" fmla="*/ 716 w 758"/>
              <a:gd name="T119" fmla="*/ 181 h 850"/>
              <a:gd name="T120" fmla="*/ 728 w 758"/>
              <a:gd name="T121" fmla="*/ 132 h 850"/>
              <a:gd name="T122" fmla="*/ 740 w 758"/>
              <a:gd name="T123" fmla="*/ 82 h 850"/>
              <a:gd name="T124" fmla="*/ 751 w 758"/>
              <a:gd name="T125" fmla="*/ 30 h 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758" h="850">
                <a:moveTo>
                  <a:pt x="0" y="0"/>
                </a:moveTo>
                <a:lnTo>
                  <a:pt x="2" y="8"/>
                </a:lnTo>
                <a:lnTo>
                  <a:pt x="3" y="15"/>
                </a:lnTo>
                <a:lnTo>
                  <a:pt x="5" y="23"/>
                </a:lnTo>
                <a:lnTo>
                  <a:pt x="7" y="30"/>
                </a:lnTo>
                <a:lnTo>
                  <a:pt x="9" y="38"/>
                </a:lnTo>
                <a:lnTo>
                  <a:pt x="10" y="45"/>
                </a:lnTo>
                <a:lnTo>
                  <a:pt x="12" y="53"/>
                </a:lnTo>
                <a:lnTo>
                  <a:pt x="14" y="60"/>
                </a:lnTo>
                <a:lnTo>
                  <a:pt x="15" y="67"/>
                </a:lnTo>
                <a:lnTo>
                  <a:pt x="17" y="75"/>
                </a:lnTo>
                <a:lnTo>
                  <a:pt x="19" y="82"/>
                </a:lnTo>
                <a:lnTo>
                  <a:pt x="20" y="89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7" y="118"/>
                </a:lnTo>
                <a:lnTo>
                  <a:pt x="29" y="125"/>
                </a:lnTo>
                <a:lnTo>
                  <a:pt x="31" y="132"/>
                </a:lnTo>
                <a:lnTo>
                  <a:pt x="32" y="139"/>
                </a:lnTo>
                <a:lnTo>
                  <a:pt x="34" y="146"/>
                </a:lnTo>
                <a:lnTo>
                  <a:pt x="36" y="153"/>
                </a:lnTo>
                <a:lnTo>
                  <a:pt x="38" y="160"/>
                </a:lnTo>
                <a:lnTo>
                  <a:pt x="39" y="167"/>
                </a:lnTo>
                <a:lnTo>
                  <a:pt x="41" y="174"/>
                </a:lnTo>
                <a:lnTo>
                  <a:pt x="43" y="181"/>
                </a:lnTo>
                <a:lnTo>
                  <a:pt x="44" y="187"/>
                </a:lnTo>
                <a:lnTo>
                  <a:pt x="46" y="194"/>
                </a:lnTo>
                <a:lnTo>
                  <a:pt x="48" y="201"/>
                </a:lnTo>
                <a:lnTo>
                  <a:pt x="50" y="208"/>
                </a:lnTo>
                <a:lnTo>
                  <a:pt x="51" y="214"/>
                </a:lnTo>
                <a:lnTo>
                  <a:pt x="53" y="221"/>
                </a:lnTo>
                <a:lnTo>
                  <a:pt x="55" y="227"/>
                </a:lnTo>
                <a:lnTo>
                  <a:pt x="56" y="234"/>
                </a:lnTo>
                <a:lnTo>
                  <a:pt x="58" y="240"/>
                </a:lnTo>
                <a:lnTo>
                  <a:pt x="60" y="247"/>
                </a:lnTo>
                <a:lnTo>
                  <a:pt x="61" y="253"/>
                </a:lnTo>
                <a:lnTo>
                  <a:pt x="63" y="260"/>
                </a:lnTo>
                <a:lnTo>
                  <a:pt x="65" y="266"/>
                </a:lnTo>
                <a:lnTo>
                  <a:pt x="67" y="272"/>
                </a:lnTo>
                <a:lnTo>
                  <a:pt x="68" y="279"/>
                </a:lnTo>
                <a:lnTo>
                  <a:pt x="70" y="285"/>
                </a:lnTo>
                <a:lnTo>
                  <a:pt x="72" y="291"/>
                </a:lnTo>
                <a:lnTo>
                  <a:pt x="73" y="297"/>
                </a:lnTo>
                <a:lnTo>
                  <a:pt x="75" y="304"/>
                </a:lnTo>
                <a:lnTo>
                  <a:pt x="77" y="310"/>
                </a:lnTo>
                <a:lnTo>
                  <a:pt x="79" y="316"/>
                </a:lnTo>
                <a:lnTo>
                  <a:pt x="80" y="322"/>
                </a:lnTo>
                <a:lnTo>
                  <a:pt x="82" y="328"/>
                </a:lnTo>
                <a:lnTo>
                  <a:pt x="84" y="334"/>
                </a:lnTo>
                <a:lnTo>
                  <a:pt x="85" y="340"/>
                </a:lnTo>
                <a:lnTo>
                  <a:pt x="87" y="346"/>
                </a:lnTo>
                <a:lnTo>
                  <a:pt x="89" y="352"/>
                </a:lnTo>
                <a:lnTo>
                  <a:pt x="91" y="357"/>
                </a:lnTo>
                <a:lnTo>
                  <a:pt x="92" y="363"/>
                </a:lnTo>
                <a:lnTo>
                  <a:pt x="94" y="369"/>
                </a:lnTo>
                <a:lnTo>
                  <a:pt x="96" y="375"/>
                </a:lnTo>
                <a:lnTo>
                  <a:pt x="97" y="380"/>
                </a:lnTo>
                <a:lnTo>
                  <a:pt x="99" y="386"/>
                </a:lnTo>
                <a:lnTo>
                  <a:pt x="101" y="392"/>
                </a:lnTo>
                <a:lnTo>
                  <a:pt x="102" y="397"/>
                </a:lnTo>
                <a:lnTo>
                  <a:pt x="104" y="403"/>
                </a:lnTo>
                <a:lnTo>
                  <a:pt x="106" y="408"/>
                </a:lnTo>
                <a:lnTo>
                  <a:pt x="108" y="414"/>
                </a:lnTo>
                <a:lnTo>
                  <a:pt x="109" y="419"/>
                </a:lnTo>
                <a:lnTo>
                  <a:pt x="111" y="425"/>
                </a:lnTo>
                <a:lnTo>
                  <a:pt x="113" y="430"/>
                </a:lnTo>
                <a:lnTo>
                  <a:pt x="114" y="436"/>
                </a:lnTo>
                <a:lnTo>
                  <a:pt x="116" y="441"/>
                </a:lnTo>
                <a:lnTo>
                  <a:pt x="118" y="446"/>
                </a:lnTo>
                <a:lnTo>
                  <a:pt x="120" y="452"/>
                </a:lnTo>
                <a:lnTo>
                  <a:pt x="121" y="457"/>
                </a:lnTo>
                <a:lnTo>
                  <a:pt x="123" y="462"/>
                </a:lnTo>
                <a:lnTo>
                  <a:pt x="125" y="467"/>
                </a:lnTo>
                <a:lnTo>
                  <a:pt x="126" y="472"/>
                </a:lnTo>
                <a:lnTo>
                  <a:pt x="128" y="477"/>
                </a:lnTo>
                <a:lnTo>
                  <a:pt x="130" y="482"/>
                </a:lnTo>
                <a:lnTo>
                  <a:pt x="131" y="487"/>
                </a:lnTo>
                <a:lnTo>
                  <a:pt x="133" y="492"/>
                </a:lnTo>
                <a:lnTo>
                  <a:pt x="135" y="497"/>
                </a:lnTo>
                <a:lnTo>
                  <a:pt x="137" y="502"/>
                </a:lnTo>
                <a:lnTo>
                  <a:pt x="138" y="507"/>
                </a:lnTo>
                <a:lnTo>
                  <a:pt x="140" y="512"/>
                </a:lnTo>
                <a:lnTo>
                  <a:pt x="142" y="517"/>
                </a:lnTo>
                <a:lnTo>
                  <a:pt x="143" y="522"/>
                </a:lnTo>
                <a:lnTo>
                  <a:pt x="145" y="526"/>
                </a:lnTo>
                <a:lnTo>
                  <a:pt x="147" y="531"/>
                </a:lnTo>
                <a:lnTo>
                  <a:pt x="149" y="536"/>
                </a:lnTo>
                <a:lnTo>
                  <a:pt x="150" y="540"/>
                </a:lnTo>
                <a:lnTo>
                  <a:pt x="152" y="545"/>
                </a:lnTo>
                <a:lnTo>
                  <a:pt x="154" y="550"/>
                </a:lnTo>
                <a:lnTo>
                  <a:pt x="155" y="554"/>
                </a:lnTo>
                <a:lnTo>
                  <a:pt x="157" y="559"/>
                </a:lnTo>
                <a:lnTo>
                  <a:pt x="159" y="563"/>
                </a:lnTo>
                <a:lnTo>
                  <a:pt x="161" y="567"/>
                </a:lnTo>
                <a:lnTo>
                  <a:pt x="162" y="572"/>
                </a:lnTo>
                <a:lnTo>
                  <a:pt x="164" y="576"/>
                </a:lnTo>
                <a:lnTo>
                  <a:pt x="166" y="581"/>
                </a:lnTo>
                <a:lnTo>
                  <a:pt x="167" y="585"/>
                </a:lnTo>
                <a:lnTo>
                  <a:pt x="169" y="589"/>
                </a:lnTo>
                <a:lnTo>
                  <a:pt x="171" y="593"/>
                </a:lnTo>
                <a:lnTo>
                  <a:pt x="172" y="598"/>
                </a:lnTo>
                <a:lnTo>
                  <a:pt x="174" y="602"/>
                </a:lnTo>
                <a:lnTo>
                  <a:pt x="176" y="606"/>
                </a:lnTo>
                <a:lnTo>
                  <a:pt x="178" y="610"/>
                </a:lnTo>
                <a:lnTo>
                  <a:pt x="179" y="614"/>
                </a:lnTo>
                <a:lnTo>
                  <a:pt x="181" y="618"/>
                </a:lnTo>
                <a:lnTo>
                  <a:pt x="183" y="622"/>
                </a:lnTo>
                <a:lnTo>
                  <a:pt x="184" y="626"/>
                </a:lnTo>
                <a:lnTo>
                  <a:pt x="186" y="630"/>
                </a:lnTo>
                <a:lnTo>
                  <a:pt x="188" y="634"/>
                </a:lnTo>
                <a:lnTo>
                  <a:pt x="190" y="638"/>
                </a:lnTo>
                <a:lnTo>
                  <a:pt x="191" y="641"/>
                </a:lnTo>
                <a:lnTo>
                  <a:pt x="193" y="645"/>
                </a:lnTo>
                <a:lnTo>
                  <a:pt x="195" y="649"/>
                </a:lnTo>
                <a:lnTo>
                  <a:pt x="196" y="653"/>
                </a:lnTo>
                <a:lnTo>
                  <a:pt x="198" y="656"/>
                </a:lnTo>
                <a:lnTo>
                  <a:pt x="200" y="660"/>
                </a:lnTo>
                <a:lnTo>
                  <a:pt x="202" y="664"/>
                </a:lnTo>
                <a:lnTo>
                  <a:pt x="203" y="667"/>
                </a:lnTo>
                <a:lnTo>
                  <a:pt x="205" y="671"/>
                </a:lnTo>
                <a:lnTo>
                  <a:pt x="207" y="674"/>
                </a:lnTo>
                <a:lnTo>
                  <a:pt x="208" y="678"/>
                </a:lnTo>
                <a:lnTo>
                  <a:pt x="210" y="681"/>
                </a:lnTo>
                <a:lnTo>
                  <a:pt x="212" y="684"/>
                </a:lnTo>
                <a:lnTo>
                  <a:pt x="213" y="688"/>
                </a:lnTo>
                <a:lnTo>
                  <a:pt x="215" y="691"/>
                </a:lnTo>
                <a:lnTo>
                  <a:pt x="217" y="694"/>
                </a:lnTo>
                <a:lnTo>
                  <a:pt x="219" y="698"/>
                </a:lnTo>
                <a:lnTo>
                  <a:pt x="220" y="701"/>
                </a:lnTo>
                <a:lnTo>
                  <a:pt x="222" y="704"/>
                </a:lnTo>
                <a:lnTo>
                  <a:pt x="224" y="707"/>
                </a:lnTo>
                <a:lnTo>
                  <a:pt x="225" y="710"/>
                </a:lnTo>
                <a:lnTo>
                  <a:pt x="227" y="714"/>
                </a:lnTo>
                <a:lnTo>
                  <a:pt x="229" y="717"/>
                </a:lnTo>
                <a:lnTo>
                  <a:pt x="231" y="720"/>
                </a:lnTo>
                <a:lnTo>
                  <a:pt x="232" y="723"/>
                </a:lnTo>
                <a:lnTo>
                  <a:pt x="234" y="726"/>
                </a:lnTo>
                <a:lnTo>
                  <a:pt x="236" y="728"/>
                </a:lnTo>
                <a:lnTo>
                  <a:pt x="237" y="731"/>
                </a:lnTo>
                <a:lnTo>
                  <a:pt x="239" y="734"/>
                </a:lnTo>
                <a:lnTo>
                  <a:pt x="241" y="737"/>
                </a:lnTo>
                <a:lnTo>
                  <a:pt x="243" y="740"/>
                </a:lnTo>
                <a:lnTo>
                  <a:pt x="244" y="742"/>
                </a:lnTo>
                <a:lnTo>
                  <a:pt x="246" y="745"/>
                </a:lnTo>
                <a:lnTo>
                  <a:pt x="248" y="748"/>
                </a:lnTo>
                <a:lnTo>
                  <a:pt x="249" y="750"/>
                </a:lnTo>
                <a:lnTo>
                  <a:pt x="251" y="753"/>
                </a:lnTo>
                <a:lnTo>
                  <a:pt x="253" y="756"/>
                </a:lnTo>
                <a:lnTo>
                  <a:pt x="254" y="758"/>
                </a:lnTo>
                <a:lnTo>
                  <a:pt x="256" y="761"/>
                </a:lnTo>
                <a:lnTo>
                  <a:pt x="258" y="763"/>
                </a:lnTo>
                <a:lnTo>
                  <a:pt x="260" y="766"/>
                </a:lnTo>
                <a:lnTo>
                  <a:pt x="261" y="768"/>
                </a:lnTo>
                <a:lnTo>
                  <a:pt x="263" y="770"/>
                </a:lnTo>
                <a:lnTo>
                  <a:pt x="265" y="773"/>
                </a:lnTo>
                <a:lnTo>
                  <a:pt x="266" y="775"/>
                </a:lnTo>
                <a:lnTo>
                  <a:pt x="268" y="777"/>
                </a:lnTo>
                <a:lnTo>
                  <a:pt x="270" y="779"/>
                </a:lnTo>
                <a:lnTo>
                  <a:pt x="272" y="782"/>
                </a:lnTo>
                <a:lnTo>
                  <a:pt x="273" y="784"/>
                </a:lnTo>
                <a:lnTo>
                  <a:pt x="275" y="786"/>
                </a:lnTo>
                <a:lnTo>
                  <a:pt x="277" y="788"/>
                </a:lnTo>
                <a:lnTo>
                  <a:pt x="278" y="790"/>
                </a:lnTo>
                <a:lnTo>
                  <a:pt x="280" y="792"/>
                </a:lnTo>
                <a:lnTo>
                  <a:pt x="282" y="794"/>
                </a:lnTo>
                <a:lnTo>
                  <a:pt x="284" y="796"/>
                </a:lnTo>
                <a:lnTo>
                  <a:pt x="285" y="798"/>
                </a:lnTo>
                <a:lnTo>
                  <a:pt x="287" y="800"/>
                </a:lnTo>
                <a:lnTo>
                  <a:pt x="289" y="802"/>
                </a:lnTo>
                <a:lnTo>
                  <a:pt x="290" y="803"/>
                </a:lnTo>
                <a:lnTo>
                  <a:pt x="292" y="805"/>
                </a:lnTo>
                <a:lnTo>
                  <a:pt x="294" y="807"/>
                </a:lnTo>
                <a:lnTo>
                  <a:pt x="295" y="809"/>
                </a:lnTo>
                <a:lnTo>
                  <a:pt x="297" y="810"/>
                </a:lnTo>
                <a:lnTo>
                  <a:pt x="299" y="812"/>
                </a:lnTo>
                <a:lnTo>
                  <a:pt x="301" y="814"/>
                </a:lnTo>
                <a:lnTo>
                  <a:pt x="302" y="815"/>
                </a:lnTo>
                <a:lnTo>
                  <a:pt x="304" y="817"/>
                </a:lnTo>
                <a:lnTo>
                  <a:pt x="306" y="818"/>
                </a:lnTo>
                <a:lnTo>
                  <a:pt x="307" y="820"/>
                </a:lnTo>
                <a:lnTo>
                  <a:pt x="309" y="821"/>
                </a:lnTo>
                <a:lnTo>
                  <a:pt x="311" y="823"/>
                </a:lnTo>
                <a:lnTo>
                  <a:pt x="313" y="824"/>
                </a:lnTo>
                <a:lnTo>
                  <a:pt x="314" y="825"/>
                </a:lnTo>
                <a:lnTo>
                  <a:pt x="316" y="827"/>
                </a:lnTo>
                <a:lnTo>
                  <a:pt x="318" y="828"/>
                </a:lnTo>
                <a:lnTo>
                  <a:pt x="319" y="829"/>
                </a:lnTo>
                <a:lnTo>
                  <a:pt x="321" y="830"/>
                </a:lnTo>
                <a:lnTo>
                  <a:pt x="323" y="831"/>
                </a:lnTo>
                <a:lnTo>
                  <a:pt x="324" y="832"/>
                </a:lnTo>
                <a:lnTo>
                  <a:pt x="326" y="834"/>
                </a:lnTo>
                <a:lnTo>
                  <a:pt x="328" y="835"/>
                </a:lnTo>
                <a:lnTo>
                  <a:pt x="330" y="836"/>
                </a:lnTo>
                <a:lnTo>
                  <a:pt x="331" y="837"/>
                </a:lnTo>
                <a:lnTo>
                  <a:pt x="333" y="838"/>
                </a:lnTo>
                <a:lnTo>
                  <a:pt x="335" y="838"/>
                </a:lnTo>
                <a:lnTo>
                  <a:pt x="336" y="839"/>
                </a:lnTo>
                <a:lnTo>
                  <a:pt x="338" y="840"/>
                </a:lnTo>
                <a:lnTo>
                  <a:pt x="340" y="841"/>
                </a:lnTo>
                <a:lnTo>
                  <a:pt x="342" y="842"/>
                </a:lnTo>
                <a:lnTo>
                  <a:pt x="343" y="843"/>
                </a:lnTo>
                <a:lnTo>
                  <a:pt x="345" y="843"/>
                </a:lnTo>
                <a:lnTo>
                  <a:pt x="347" y="844"/>
                </a:lnTo>
                <a:lnTo>
                  <a:pt x="348" y="845"/>
                </a:lnTo>
                <a:lnTo>
                  <a:pt x="350" y="845"/>
                </a:lnTo>
                <a:lnTo>
                  <a:pt x="352" y="846"/>
                </a:lnTo>
                <a:lnTo>
                  <a:pt x="354" y="846"/>
                </a:lnTo>
                <a:lnTo>
                  <a:pt x="355" y="847"/>
                </a:lnTo>
                <a:lnTo>
                  <a:pt x="357" y="847"/>
                </a:lnTo>
                <a:lnTo>
                  <a:pt x="359" y="848"/>
                </a:lnTo>
                <a:lnTo>
                  <a:pt x="360" y="848"/>
                </a:lnTo>
                <a:lnTo>
                  <a:pt x="362" y="848"/>
                </a:lnTo>
                <a:lnTo>
                  <a:pt x="364" y="849"/>
                </a:lnTo>
                <a:lnTo>
                  <a:pt x="365" y="849"/>
                </a:lnTo>
                <a:lnTo>
                  <a:pt x="367" y="849"/>
                </a:lnTo>
                <a:lnTo>
                  <a:pt x="369" y="850"/>
                </a:lnTo>
                <a:lnTo>
                  <a:pt x="371" y="850"/>
                </a:lnTo>
                <a:lnTo>
                  <a:pt x="372" y="850"/>
                </a:lnTo>
                <a:lnTo>
                  <a:pt x="374" y="850"/>
                </a:lnTo>
                <a:lnTo>
                  <a:pt x="376" y="850"/>
                </a:lnTo>
                <a:lnTo>
                  <a:pt x="377" y="850"/>
                </a:lnTo>
                <a:lnTo>
                  <a:pt x="379" y="850"/>
                </a:lnTo>
                <a:lnTo>
                  <a:pt x="381" y="850"/>
                </a:lnTo>
                <a:lnTo>
                  <a:pt x="383" y="850"/>
                </a:lnTo>
                <a:lnTo>
                  <a:pt x="384" y="850"/>
                </a:lnTo>
                <a:lnTo>
                  <a:pt x="386" y="850"/>
                </a:lnTo>
                <a:lnTo>
                  <a:pt x="388" y="850"/>
                </a:lnTo>
                <a:lnTo>
                  <a:pt x="389" y="850"/>
                </a:lnTo>
                <a:lnTo>
                  <a:pt x="391" y="849"/>
                </a:lnTo>
                <a:lnTo>
                  <a:pt x="393" y="849"/>
                </a:lnTo>
                <a:lnTo>
                  <a:pt x="395" y="849"/>
                </a:lnTo>
                <a:lnTo>
                  <a:pt x="396" y="848"/>
                </a:lnTo>
                <a:lnTo>
                  <a:pt x="398" y="848"/>
                </a:lnTo>
                <a:lnTo>
                  <a:pt x="400" y="848"/>
                </a:lnTo>
                <a:lnTo>
                  <a:pt x="401" y="847"/>
                </a:lnTo>
                <a:lnTo>
                  <a:pt x="403" y="847"/>
                </a:lnTo>
                <a:lnTo>
                  <a:pt x="405" y="846"/>
                </a:lnTo>
                <a:lnTo>
                  <a:pt x="406" y="846"/>
                </a:lnTo>
                <a:lnTo>
                  <a:pt x="408" y="845"/>
                </a:lnTo>
                <a:lnTo>
                  <a:pt x="410" y="845"/>
                </a:lnTo>
                <a:lnTo>
                  <a:pt x="412" y="844"/>
                </a:lnTo>
                <a:lnTo>
                  <a:pt x="413" y="843"/>
                </a:lnTo>
                <a:lnTo>
                  <a:pt x="415" y="843"/>
                </a:lnTo>
                <a:lnTo>
                  <a:pt x="417" y="842"/>
                </a:lnTo>
                <a:lnTo>
                  <a:pt x="418" y="841"/>
                </a:lnTo>
                <a:lnTo>
                  <a:pt x="420" y="840"/>
                </a:lnTo>
                <a:lnTo>
                  <a:pt x="422" y="839"/>
                </a:lnTo>
                <a:lnTo>
                  <a:pt x="424" y="838"/>
                </a:lnTo>
                <a:lnTo>
                  <a:pt x="425" y="838"/>
                </a:lnTo>
                <a:lnTo>
                  <a:pt x="427" y="837"/>
                </a:lnTo>
                <a:lnTo>
                  <a:pt x="429" y="836"/>
                </a:lnTo>
                <a:lnTo>
                  <a:pt x="430" y="835"/>
                </a:lnTo>
                <a:lnTo>
                  <a:pt x="432" y="834"/>
                </a:lnTo>
                <a:lnTo>
                  <a:pt x="434" y="832"/>
                </a:lnTo>
                <a:lnTo>
                  <a:pt x="436" y="831"/>
                </a:lnTo>
                <a:lnTo>
                  <a:pt x="437" y="830"/>
                </a:lnTo>
                <a:lnTo>
                  <a:pt x="439" y="829"/>
                </a:lnTo>
                <a:lnTo>
                  <a:pt x="441" y="828"/>
                </a:lnTo>
                <a:lnTo>
                  <a:pt x="442" y="827"/>
                </a:lnTo>
                <a:lnTo>
                  <a:pt x="444" y="825"/>
                </a:lnTo>
                <a:lnTo>
                  <a:pt x="446" y="824"/>
                </a:lnTo>
                <a:lnTo>
                  <a:pt x="447" y="823"/>
                </a:lnTo>
                <a:lnTo>
                  <a:pt x="449" y="821"/>
                </a:lnTo>
                <a:lnTo>
                  <a:pt x="451" y="820"/>
                </a:lnTo>
                <a:lnTo>
                  <a:pt x="453" y="818"/>
                </a:lnTo>
                <a:lnTo>
                  <a:pt x="454" y="817"/>
                </a:lnTo>
                <a:lnTo>
                  <a:pt x="456" y="815"/>
                </a:lnTo>
                <a:lnTo>
                  <a:pt x="458" y="814"/>
                </a:lnTo>
                <a:lnTo>
                  <a:pt x="459" y="812"/>
                </a:lnTo>
                <a:lnTo>
                  <a:pt x="461" y="810"/>
                </a:lnTo>
                <a:lnTo>
                  <a:pt x="463" y="809"/>
                </a:lnTo>
                <a:lnTo>
                  <a:pt x="465" y="807"/>
                </a:lnTo>
                <a:lnTo>
                  <a:pt x="466" y="805"/>
                </a:lnTo>
                <a:lnTo>
                  <a:pt x="468" y="803"/>
                </a:lnTo>
                <a:lnTo>
                  <a:pt x="470" y="802"/>
                </a:lnTo>
                <a:lnTo>
                  <a:pt x="471" y="800"/>
                </a:lnTo>
                <a:lnTo>
                  <a:pt x="473" y="798"/>
                </a:lnTo>
                <a:lnTo>
                  <a:pt x="475" y="796"/>
                </a:lnTo>
                <a:lnTo>
                  <a:pt x="476" y="794"/>
                </a:lnTo>
                <a:lnTo>
                  <a:pt x="478" y="792"/>
                </a:lnTo>
                <a:lnTo>
                  <a:pt x="480" y="790"/>
                </a:lnTo>
                <a:lnTo>
                  <a:pt x="482" y="788"/>
                </a:lnTo>
                <a:lnTo>
                  <a:pt x="483" y="786"/>
                </a:lnTo>
                <a:lnTo>
                  <a:pt x="485" y="784"/>
                </a:lnTo>
                <a:lnTo>
                  <a:pt x="487" y="782"/>
                </a:lnTo>
                <a:lnTo>
                  <a:pt x="488" y="779"/>
                </a:lnTo>
                <a:lnTo>
                  <a:pt x="490" y="777"/>
                </a:lnTo>
                <a:lnTo>
                  <a:pt x="492" y="775"/>
                </a:lnTo>
                <a:lnTo>
                  <a:pt x="494" y="773"/>
                </a:lnTo>
                <a:lnTo>
                  <a:pt x="495" y="770"/>
                </a:lnTo>
                <a:lnTo>
                  <a:pt x="497" y="768"/>
                </a:lnTo>
                <a:lnTo>
                  <a:pt x="499" y="766"/>
                </a:lnTo>
                <a:lnTo>
                  <a:pt x="500" y="763"/>
                </a:lnTo>
                <a:lnTo>
                  <a:pt x="502" y="761"/>
                </a:lnTo>
                <a:lnTo>
                  <a:pt x="504" y="758"/>
                </a:lnTo>
                <a:lnTo>
                  <a:pt x="506" y="756"/>
                </a:lnTo>
                <a:lnTo>
                  <a:pt x="507" y="753"/>
                </a:lnTo>
                <a:lnTo>
                  <a:pt x="509" y="750"/>
                </a:lnTo>
                <a:lnTo>
                  <a:pt x="511" y="748"/>
                </a:lnTo>
                <a:lnTo>
                  <a:pt x="512" y="745"/>
                </a:lnTo>
                <a:lnTo>
                  <a:pt x="514" y="742"/>
                </a:lnTo>
                <a:lnTo>
                  <a:pt x="516" y="740"/>
                </a:lnTo>
                <a:lnTo>
                  <a:pt x="517" y="737"/>
                </a:lnTo>
                <a:lnTo>
                  <a:pt x="519" y="734"/>
                </a:lnTo>
                <a:lnTo>
                  <a:pt x="521" y="731"/>
                </a:lnTo>
                <a:lnTo>
                  <a:pt x="523" y="728"/>
                </a:lnTo>
                <a:lnTo>
                  <a:pt x="524" y="726"/>
                </a:lnTo>
                <a:lnTo>
                  <a:pt x="526" y="723"/>
                </a:lnTo>
                <a:lnTo>
                  <a:pt x="528" y="720"/>
                </a:lnTo>
                <a:lnTo>
                  <a:pt x="529" y="717"/>
                </a:lnTo>
                <a:lnTo>
                  <a:pt x="531" y="714"/>
                </a:lnTo>
                <a:lnTo>
                  <a:pt x="533" y="710"/>
                </a:lnTo>
                <a:lnTo>
                  <a:pt x="535" y="707"/>
                </a:lnTo>
                <a:lnTo>
                  <a:pt x="536" y="704"/>
                </a:lnTo>
                <a:lnTo>
                  <a:pt x="538" y="701"/>
                </a:lnTo>
                <a:lnTo>
                  <a:pt x="540" y="698"/>
                </a:lnTo>
                <a:lnTo>
                  <a:pt x="541" y="694"/>
                </a:lnTo>
                <a:lnTo>
                  <a:pt x="543" y="691"/>
                </a:lnTo>
                <a:lnTo>
                  <a:pt x="545" y="688"/>
                </a:lnTo>
                <a:lnTo>
                  <a:pt x="547" y="684"/>
                </a:lnTo>
                <a:lnTo>
                  <a:pt x="548" y="681"/>
                </a:lnTo>
                <a:lnTo>
                  <a:pt x="550" y="678"/>
                </a:lnTo>
                <a:lnTo>
                  <a:pt x="552" y="674"/>
                </a:lnTo>
                <a:lnTo>
                  <a:pt x="553" y="671"/>
                </a:lnTo>
                <a:lnTo>
                  <a:pt x="555" y="667"/>
                </a:lnTo>
                <a:lnTo>
                  <a:pt x="557" y="664"/>
                </a:lnTo>
                <a:lnTo>
                  <a:pt x="558" y="660"/>
                </a:lnTo>
                <a:lnTo>
                  <a:pt x="560" y="656"/>
                </a:lnTo>
                <a:lnTo>
                  <a:pt x="562" y="653"/>
                </a:lnTo>
                <a:lnTo>
                  <a:pt x="564" y="649"/>
                </a:lnTo>
                <a:lnTo>
                  <a:pt x="565" y="645"/>
                </a:lnTo>
                <a:lnTo>
                  <a:pt x="567" y="641"/>
                </a:lnTo>
                <a:lnTo>
                  <a:pt x="569" y="638"/>
                </a:lnTo>
                <a:lnTo>
                  <a:pt x="570" y="634"/>
                </a:lnTo>
                <a:lnTo>
                  <a:pt x="572" y="630"/>
                </a:lnTo>
                <a:lnTo>
                  <a:pt x="574" y="626"/>
                </a:lnTo>
                <a:lnTo>
                  <a:pt x="576" y="622"/>
                </a:lnTo>
                <a:lnTo>
                  <a:pt x="577" y="618"/>
                </a:lnTo>
                <a:lnTo>
                  <a:pt x="579" y="614"/>
                </a:lnTo>
                <a:lnTo>
                  <a:pt x="581" y="610"/>
                </a:lnTo>
                <a:lnTo>
                  <a:pt x="582" y="606"/>
                </a:lnTo>
                <a:lnTo>
                  <a:pt x="584" y="602"/>
                </a:lnTo>
                <a:lnTo>
                  <a:pt x="586" y="598"/>
                </a:lnTo>
                <a:lnTo>
                  <a:pt x="588" y="593"/>
                </a:lnTo>
                <a:lnTo>
                  <a:pt x="589" y="589"/>
                </a:lnTo>
                <a:lnTo>
                  <a:pt x="591" y="585"/>
                </a:lnTo>
                <a:lnTo>
                  <a:pt x="593" y="581"/>
                </a:lnTo>
                <a:lnTo>
                  <a:pt x="594" y="576"/>
                </a:lnTo>
                <a:lnTo>
                  <a:pt x="596" y="572"/>
                </a:lnTo>
                <a:lnTo>
                  <a:pt x="598" y="567"/>
                </a:lnTo>
                <a:lnTo>
                  <a:pt x="599" y="563"/>
                </a:lnTo>
                <a:lnTo>
                  <a:pt x="601" y="559"/>
                </a:lnTo>
                <a:lnTo>
                  <a:pt x="603" y="554"/>
                </a:lnTo>
                <a:lnTo>
                  <a:pt x="605" y="550"/>
                </a:lnTo>
                <a:lnTo>
                  <a:pt x="606" y="545"/>
                </a:lnTo>
                <a:lnTo>
                  <a:pt x="608" y="540"/>
                </a:lnTo>
                <a:lnTo>
                  <a:pt x="610" y="536"/>
                </a:lnTo>
                <a:lnTo>
                  <a:pt x="611" y="531"/>
                </a:lnTo>
                <a:lnTo>
                  <a:pt x="613" y="526"/>
                </a:lnTo>
                <a:lnTo>
                  <a:pt x="615" y="522"/>
                </a:lnTo>
                <a:lnTo>
                  <a:pt x="617" y="517"/>
                </a:lnTo>
                <a:lnTo>
                  <a:pt x="618" y="512"/>
                </a:lnTo>
                <a:lnTo>
                  <a:pt x="620" y="507"/>
                </a:lnTo>
                <a:lnTo>
                  <a:pt x="622" y="502"/>
                </a:lnTo>
                <a:lnTo>
                  <a:pt x="623" y="497"/>
                </a:lnTo>
                <a:lnTo>
                  <a:pt x="625" y="492"/>
                </a:lnTo>
                <a:lnTo>
                  <a:pt x="627" y="487"/>
                </a:lnTo>
                <a:lnTo>
                  <a:pt x="629" y="482"/>
                </a:lnTo>
                <a:lnTo>
                  <a:pt x="630" y="477"/>
                </a:lnTo>
                <a:lnTo>
                  <a:pt x="632" y="472"/>
                </a:lnTo>
                <a:lnTo>
                  <a:pt x="634" y="467"/>
                </a:lnTo>
                <a:lnTo>
                  <a:pt x="635" y="462"/>
                </a:lnTo>
                <a:lnTo>
                  <a:pt x="637" y="457"/>
                </a:lnTo>
                <a:lnTo>
                  <a:pt x="639" y="452"/>
                </a:lnTo>
                <a:lnTo>
                  <a:pt x="640" y="446"/>
                </a:lnTo>
                <a:lnTo>
                  <a:pt x="642" y="441"/>
                </a:lnTo>
                <a:lnTo>
                  <a:pt x="644" y="436"/>
                </a:lnTo>
                <a:lnTo>
                  <a:pt x="646" y="430"/>
                </a:lnTo>
                <a:lnTo>
                  <a:pt x="647" y="425"/>
                </a:lnTo>
                <a:lnTo>
                  <a:pt x="649" y="419"/>
                </a:lnTo>
                <a:lnTo>
                  <a:pt x="651" y="414"/>
                </a:lnTo>
                <a:lnTo>
                  <a:pt x="652" y="408"/>
                </a:lnTo>
                <a:lnTo>
                  <a:pt x="654" y="403"/>
                </a:lnTo>
                <a:lnTo>
                  <a:pt x="656" y="397"/>
                </a:lnTo>
                <a:lnTo>
                  <a:pt x="658" y="392"/>
                </a:lnTo>
                <a:lnTo>
                  <a:pt x="659" y="386"/>
                </a:lnTo>
                <a:lnTo>
                  <a:pt x="661" y="380"/>
                </a:lnTo>
                <a:lnTo>
                  <a:pt x="663" y="375"/>
                </a:lnTo>
                <a:lnTo>
                  <a:pt x="664" y="369"/>
                </a:lnTo>
                <a:lnTo>
                  <a:pt x="666" y="363"/>
                </a:lnTo>
                <a:lnTo>
                  <a:pt x="668" y="357"/>
                </a:lnTo>
                <a:lnTo>
                  <a:pt x="669" y="352"/>
                </a:lnTo>
                <a:lnTo>
                  <a:pt x="671" y="346"/>
                </a:lnTo>
                <a:lnTo>
                  <a:pt x="673" y="340"/>
                </a:lnTo>
                <a:lnTo>
                  <a:pt x="675" y="334"/>
                </a:lnTo>
                <a:lnTo>
                  <a:pt x="676" y="328"/>
                </a:lnTo>
                <a:lnTo>
                  <a:pt x="678" y="322"/>
                </a:lnTo>
                <a:lnTo>
                  <a:pt x="680" y="316"/>
                </a:lnTo>
                <a:lnTo>
                  <a:pt x="681" y="310"/>
                </a:lnTo>
                <a:lnTo>
                  <a:pt x="683" y="304"/>
                </a:lnTo>
                <a:lnTo>
                  <a:pt x="685" y="297"/>
                </a:lnTo>
                <a:lnTo>
                  <a:pt x="687" y="291"/>
                </a:lnTo>
                <a:lnTo>
                  <a:pt x="688" y="285"/>
                </a:lnTo>
                <a:lnTo>
                  <a:pt x="690" y="279"/>
                </a:lnTo>
                <a:lnTo>
                  <a:pt x="692" y="272"/>
                </a:lnTo>
                <a:lnTo>
                  <a:pt x="693" y="266"/>
                </a:lnTo>
                <a:lnTo>
                  <a:pt x="695" y="260"/>
                </a:lnTo>
                <a:lnTo>
                  <a:pt x="697" y="253"/>
                </a:lnTo>
                <a:lnTo>
                  <a:pt x="699" y="247"/>
                </a:lnTo>
                <a:lnTo>
                  <a:pt x="700" y="240"/>
                </a:lnTo>
                <a:lnTo>
                  <a:pt x="702" y="234"/>
                </a:lnTo>
                <a:lnTo>
                  <a:pt x="704" y="227"/>
                </a:lnTo>
                <a:lnTo>
                  <a:pt x="705" y="221"/>
                </a:lnTo>
                <a:lnTo>
                  <a:pt x="707" y="214"/>
                </a:lnTo>
                <a:lnTo>
                  <a:pt x="709" y="208"/>
                </a:lnTo>
                <a:lnTo>
                  <a:pt x="710" y="201"/>
                </a:lnTo>
                <a:lnTo>
                  <a:pt x="712" y="194"/>
                </a:lnTo>
                <a:lnTo>
                  <a:pt x="714" y="187"/>
                </a:lnTo>
                <a:lnTo>
                  <a:pt x="716" y="181"/>
                </a:lnTo>
                <a:lnTo>
                  <a:pt x="717" y="174"/>
                </a:lnTo>
                <a:lnTo>
                  <a:pt x="719" y="167"/>
                </a:lnTo>
                <a:lnTo>
                  <a:pt x="721" y="160"/>
                </a:lnTo>
                <a:lnTo>
                  <a:pt x="722" y="153"/>
                </a:lnTo>
                <a:lnTo>
                  <a:pt x="724" y="146"/>
                </a:lnTo>
                <a:lnTo>
                  <a:pt x="726" y="139"/>
                </a:lnTo>
                <a:lnTo>
                  <a:pt x="728" y="132"/>
                </a:lnTo>
                <a:lnTo>
                  <a:pt x="729" y="125"/>
                </a:lnTo>
                <a:lnTo>
                  <a:pt x="731" y="118"/>
                </a:lnTo>
                <a:lnTo>
                  <a:pt x="733" y="111"/>
                </a:lnTo>
                <a:lnTo>
                  <a:pt x="734" y="104"/>
                </a:lnTo>
                <a:lnTo>
                  <a:pt x="736" y="97"/>
                </a:lnTo>
                <a:lnTo>
                  <a:pt x="738" y="89"/>
                </a:lnTo>
                <a:lnTo>
                  <a:pt x="740" y="82"/>
                </a:lnTo>
                <a:lnTo>
                  <a:pt x="741" y="75"/>
                </a:lnTo>
                <a:lnTo>
                  <a:pt x="743" y="67"/>
                </a:lnTo>
                <a:lnTo>
                  <a:pt x="745" y="60"/>
                </a:lnTo>
                <a:lnTo>
                  <a:pt x="746" y="53"/>
                </a:lnTo>
                <a:lnTo>
                  <a:pt x="748" y="45"/>
                </a:lnTo>
                <a:lnTo>
                  <a:pt x="750" y="38"/>
                </a:lnTo>
                <a:lnTo>
                  <a:pt x="751" y="30"/>
                </a:lnTo>
                <a:lnTo>
                  <a:pt x="753" y="23"/>
                </a:lnTo>
                <a:lnTo>
                  <a:pt x="755" y="15"/>
                </a:lnTo>
                <a:lnTo>
                  <a:pt x="757" y="8"/>
                </a:lnTo>
                <a:lnTo>
                  <a:pt x="758" y="0"/>
                </a:lnTo>
              </a:path>
            </a:pathLst>
          </a:custGeom>
          <a:noFill/>
          <a:ln w="7938" cap="rnd">
            <a:solidFill>
              <a:srgbClr val="808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7" name="Freeform 7">
            <a:extLst>
              <a:ext uri="{FF2B5EF4-FFF2-40B4-BE49-F238E27FC236}">
                <a16:creationId xmlns:a16="http://schemas.microsoft.com/office/drawing/2014/main" id="{793FE418-162A-4B6B-91E3-B0D9506B59AC}"/>
              </a:ext>
            </a:extLst>
          </p:cNvPr>
          <p:cNvSpPr>
            <a:spLocks/>
          </p:cNvSpPr>
          <p:nvPr/>
        </p:nvSpPr>
        <p:spPr bwMode="auto">
          <a:xfrm>
            <a:off x="8535988" y="1119188"/>
            <a:ext cx="1344613" cy="1347788"/>
          </a:xfrm>
          <a:custGeom>
            <a:avLst/>
            <a:gdLst>
              <a:gd name="T0" fmla="*/ 12 w 847"/>
              <a:gd name="T1" fmla="*/ 48 h 849"/>
              <a:gd name="T2" fmla="*/ 25 w 847"/>
              <a:gd name="T3" fmla="*/ 100 h 849"/>
              <a:gd name="T4" fmla="*/ 39 w 847"/>
              <a:gd name="T5" fmla="*/ 150 h 849"/>
              <a:gd name="T6" fmla="*/ 53 w 847"/>
              <a:gd name="T7" fmla="*/ 199 h 849"/>
              <a:gd name="T8" fmla="*/ 66 w 847"/>
              <a:gd name="T9" fmla="*/ 246 h 849"/>
              <a:gd name="T10" fmla="*/ 80 w 847"/>
              <a:gd name="T11" fmla="*/ 292 h 849"/>
              <a:gd name="T12" fmla="*/ 94 w 847"/>
              <a:gd name="T13" fmla="*/ 335 h 849"/>
              <a:gd name="T14" fmla="*/ 107 w 847"/>
              <a:gd name="T15" fmla="*/ 377 h 849"/>
              <a:gd name="T16" fmla="*/ 121 w 847"/>
              <a:gd name="T17" fmla="*/ 417 h 849"/>
              <a:gd name="T18" fmla="*/ 135 w 847"/>
              <a:gd name="T19" fmla="*/ 455 h 849"/>
              <a:gd name="T20" fmla="*/ 148 w 847"/>
              <a:gd name="T21" fmla="*/ 491 h 849"/>
              <a:gd name="T22" fmla="*/ 162 w 847"/>
              <a:gd name="T23" fmla="*/ 526 h 849"/>
              <a:gd name="T24" fmla="*/ 175 w 847"/>
              <a:gd name="T25" fmla="*/ 559 h 849"/>
              <a:gd name="T26" fmla="*/ 189 w 847"/>
              <a:gd name="T27" fmla="*/ 590 h 849"/>
              <a:gd name="T28" fmla="*/ 203 w 847"/>
              <a:gd name="T29" fmla="*/ 619 h 849"/>
              <a:gd name="T30" fmla="*/ 216 w 847"/>
              <a:gd name="T31" fmla="*/ 647 h 849"/>
              <a:gd name="T32" fmla="*/ 230 w 847"/>
              <a:gd name="T33" fmla="*/ 673 h 849"/>
              <a:gd name="T34" fmla="*/ 244 w 847"/>
              <a:gd name="T35" fmla="*/ 697 h 849"/>
              <a:gd name="T36" fmla="*/ 257 w 847"/>
              <a:gd name="T37" fmla="*/ 719 h 849"/>
              <a:gd name="T38" fmla="*/ 271 w 847"/>
              <a:gd name="T39" fmla="*/ 740 h 849"/>
              <a:gd name="T40" fmla="*/ 285 w 847"/>
              <a:gd name="T41" fmla="*/ 759 h 849"/>
              <a:gd name="T42" fmla="*/ 298 w 847"/>
              <a:gd name="T43" fmla="*/ 776 h 849"/>
              <a:gd name="T44" fmla="*/ 312 w 847"/>
              <a:gd name="T45" fmla="*/ 791 h 849"/>
              <a:gd name="T46" fmla="*/ 326 w 847"/>
              <a:gd name="T47" fmla="*/ 804 h 849"/>
              <a:gd name="T48" fmla="*/ 339 w 847"/>
              <a:gd name="T49" fmla="*/ 816 h 849"/>
              <a:gd name="T50" fmla="*/ 353 w 847"/>
              <a:gd name="T51" fmla="*/ 826 h 849"/>
              <a:gd name="T52" fmla="*/ 367 w 847"/>
              <a:gd name="T53" fmla="*/ 834 h 849"/>
              <a:gd name="T54" fmla="*/ 380 w 847"/>
              <a:gd name="T55" fmla="*/ 840 h 849"/>
              <a:gd name="T56" fmla="*/ 394 w 847"/>
              <a:gd name="T57" fmla="*/ 845 h 849"/>
              <a:gd name="T58" fmla="*/ 408 w 847"/>
              <a:gd name="T59" fmla="*/ 848 h 849"/>
              <a:gd name="T60" fmla="*/ 421 w 847"/>
              <a:gd name="T61" fmla="*/ 849 h 849"/>
              <a:gd name="T62" fmla="*/ 435 w 847"/>
              <a:gd name="T63" fmla="*/ 848 h 849"/>
              <a:gd name="T64" fmla="*/ 449 w 847"/>
              <a:gd name="T65" fmla="*/ 846 h 849"/>
              <a:gd name="T66" fmla="*/ 462 w 847"/>
              <a:gd name="T67" fmla="*/ 842 h 849"/>
              <a:gd name="T68" fmla="*/ 476 w 847"/>
              <a:gd name="T69" fmla="*/ 836 h 849"/>
              <a:gd name="T70" fmla="*/ 490 w 847"/>
              <a:gd name="T71" fmla="*/ 828 h 849"/>
              <a:gd name="T72" fmla="*/ 503 w 847"/>
              <a:gd name="T73" fmla="*/ 819 h 849"/>
              <a:gd name="T74" fmla="*/ 517 w 847"/>
              <a:gd name="T75" fmla="*/ 807 h 849"/>
              <a:gd name="T76" fmla="*/ 531 w 847"/>
              <a:gd name="T77" fmla="*/ 794 h 849"/>
              <a:gd name="T78" fmla="*/ 544 w 847"/>
              <a:gd name="T79" fmla="*/ 780 h 849"/>
              <a:gd name="T80" fmla="*/ 558 w 847"/>
              <a:gd name="T81" fmla="*/ 763 h 849"/>
              <a:gd name="T82" fmla="*/ 572 w 847"/>
              <a:gd name="T83" fmla="*/ 745 h 849"/>
              <a:gd name="T84" fmla="*/ 585 w 847"/>
              <a:gd name="T85" fmla="*/ 725 h 849"/>
              <a:gd name="T86" fmla="*/ 599 w 847"/>
              <a:gd name="T87" fmla="*/ 703 h 849"/>
              <a:gd name="T88" fmla="*/ 613 w 847"/>
              <a:gd name="T89" fmla="*/ 679 h 849"/>
              <a:gd name="T90" fmla="*/ 626 w 847"/>
              <a:gd name="T91" fmla="*/ 654 h 849"/>
              <a:gd name="T92" fmla="*/ 640 w 847"/>
              <a:gd name="T93" fmla="*/ 627 h 849"/>
              <a:gd name="T94" fmla="*/ 654 w 847"/>
              <a:gd name="T95" fmla="*/ 598 h 849"/>
              <a:gd name="T96" fmla="*/ 667 w 847"/>
              <a:gd name="T97" fmla="*/ 567 h 849"/>
              <a:gd name="T98" fmla="*/ 681 w 847"/>
              <a:gd name="T99" fmla="*/ 534 h 849"/>
              <a:gd name="T100" fmla="*/ 695 w 847"/>
              <a:gd name="T101" fmla="*/ 500 h 849"/>
              <a:gd name="T102" fmla="*/ 708 w 847"/>
              <a:gd name="T103" fmla="*/ 464 h 849"/>
              <a:gd name="T104" fmla="*/ 722 w 847"/>
              <a:gd name="T105" fmla="*/ 426 h 849"/>
              <a:gd name="T106" fmla="*/ 736 w 847"/>
              <a:gd name="T107" fmla="*/ 387 h 849"/>
              <a:gd name="T108" fmla="*/ 749 w 847"/>
              <a:gd name="T109" fmla="*/ 346 h 849"/>
              <a:gd name="T110" fmla="*/ 763 w 847"/>
              <a:gd name="T111" fmla="*/ 303 h 849"/>
              <a:gd name="T112" fmla="*/ 777 w 847"/>
              <a:gd name="T113" fmla="*/ 258 h 849"/>
              <a:gd name="T114" fmla="*/ 790 w 847"/>
              <a:gd name="T115" fmla="*/ 211 h 849"/>
              <a:gd name="T116" fmla="*/ 804 w 847"/>
              <a:gd name="T117" fmla="*/ 163 h 849"/>
              <a:gd name="T118" fmla="*/ 818 w 847"/>
              <a:gd name="T119" fmla="*/ 113 h 849"/>
              <a:gd name="T120" fmla="*/ 831 w 847"/>
              <a:gd name="T121" fmla="*/ 61 h 849"/>
              <a:gd name="T122" fmla="*/ 845 w 847"/>
              <a:gd name="T123" fmla="*/ 7 h 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847" h="849">
                <a:moveTo>
                  <a:pt x="0" y="0"/>
                </a:moveTo>
                <a:lnTo>
                  <a:pt x="1" y="7"/>
                </a:lnTo>
                <a:lnTo>
                  <a:pt x="3" y="14"/>
                </a:lnTo>
                <a:lnTo>
                  <a:pt x="5" y="21"/>
                </a:lnTo>
                <a:lnTo>
                  <a:pt x="6" y="27"/>
                </a:lnTo>
                <a:lnTo>
                  <a:pt x="8" y="34"/>
                </a:lnTo>
                <a:lnTo>
                  <a:pt x="10" y="41"/>
                </a:lnTo>
                <a:lnTo>
                  <a:pt x="12" y="48"/>
                </a:lnTo>
                <a:lnTo>
                  <a:pt x="13" y="54"/>
                </a:lnTo>
                <a:lnTo>
                  <a:pt x="15" y="61"/>
                </a:lnTo>
                <a:lnTo>
                  <a:pt x="17" y="67"/>
                </a:lnTo>
                <a:lnTo>
                  <a:pt x="18" y="74"/>
                </a:lnTo>
                <a:lnTo>
                  <a:pt x="20" y="80"/>
                </a:lnTo>
                <a:lnTo>
                  <a:pt x="22" y="87"/>
                </a:lnTo>
                <a:lnTo>
                  <a:pt x="23" y="93"/>
                </a:lnTo>
                <a:lnTo>
                  <a:pt x="25" y="100"/>
                </a:lnTo>
                <a:lnTo>
                  <a:pt x="27" y="106"/>
                </a:lnTo>
                <a:lnTo>
                  <a:pt x="29" y="113"/>
                </a:lnTo>
                <a:lnTo>
                  <a:pt x="30" y="119"/>
                </a:lnTo>
                <a:lnTo>
                  <a:pt x="32" y="125"/>
                </a:lnTo>
                <a:lnTo>
                  <a:pt x="34" y="132"/>
                </a:lnTo>
                <a:lnTo>
                  <a:pt x="35" y="138"/>
                </a:lnTo>
                <a:lnTo>
                  <a:pt x="37" y="144"/>
                </a:lnTo>
                <a:lnTo>
                  <a:pt x="39" y="150"/>
                </a:lnTo>
                <a:lnTo>
                  <a:pt x="41" y="157"/>
                </a:lnTo>
                <a:lnTo>
                  <a:pt x="42" y="163"/>
                </a:lnTo>
                <a:lnTo>
                  <a:pt x="44" y="169"/>
                </a:lnTo>
                <a:lnTo>
                  <a:pt x="46" y="175"/>
                </a:lnTo>
                <a:lnTo>
                  <a:pt x="47" y="181"/>
                </a:lnTo>
                <a:lnTo>
                  <a:pt x="49" y="187"/>
                </a:lnTo>
                <a:lnTo>
                  <a:pt x="51" y="193"/>
                </a:lnTo>
                <a:lnTo>
                  <a:pt x="53" y="199"/>
                </a:lnTo>
                <a:lnTo>
                  <a:pt x="54" y="205"/>
                </a:lnTo>
                <a:lnTo>
                  <a:pt x="56" y="211"/>
                </a:lnTo>
                <a:lnTo>
                  <a:pt x="58" y="217"/>
                </a:lnTo>
                <a:lnTo>
                  <a:pt x="59" y="223"/>
                </a:lnTo>
                <a:lnTo>
                  <a:pt x="61" y="229"/>
                </a:lnTo>
                <a:lnTo>
                  <a:pt x="63" y="235"/>
                </a:lnTo>
                <a:lnTo>
                  <a:pt x="64" y="240"/>
                </a:lnTo>
                <a:lnTo>
                  <a:pt x="66" y="246"/>
                </a:lnTo>
                <a:lnTo>
                  <a:pt x="68" y="252"/>
                </a:lnTo>
                <a:lnTo>
                  <a:pt x="70" y="258"/>
                </a:lnTo>
                <a:lnTo>
                  <a:pt x="71" y="263"/>
                </a:lnTo>
                <a:lnTo>
                  <a:pt x="73" y="269"/>
                </a:lnTo>
                <a:lnTo>
                  <a:pt x="75" y="275"/>
                </a:lnTo>
                <a:lnTo>
                  <a:pt x="76" y="280"/>
                </a:lnTo>
                <a:lnTo>
                  <a:pt x="78" y="286"/>
                </a:lnTo>
                <a:lnTo>
                  <a:pt x="80" y="292"/>
                </a:lnTo>
                <a:lnTo>
                  <a:pt x="82" y="297"/>
                </a:lnTo>
                <a:lnTo>
                  <a:pt x="83" y="303"/>
                </a:lnTo>
                <a:lnTo>
                  <a:pt x="85" y="308"/>
                </a:lnTo>
                <a:lnTo>
                  <a:pt x="87" y="314"/>
                </a:lnTo>
                <a:lnTo>
                  <a:pt x="88" y="319"/>
                </a:lnTo>
                <a:lnTo>
                  <a:pt x="90" y="324"/>
                </a:lnTo>
                <a:lnTo>
                  <a:pt x="92" y="330"/>
                </a:lnTo>
                <a:lnTo>
                  <a:pt x="94" y="335"/>
                </a:lnTo>
                <a:lnTo>
                  <a:pt x="95" y="340"/>
                </a:lnTo>
                <a:lnTo>
                  <a:pt x="97" y="346"/>
                </a:lnTo>
                <a:lnTo>
                  <a:pt x="99" y="351"/>
                </a:lnTo>
                <a:lnTo>
                  <a:pt x="100" y="356"/>
                </a:lnTo>
                <a:lnTo>
                  <a:pt x="102" y="361"/>
                </a:lnTo>
                <a:lnTo>
                  <a:pt x="104" y="367"/>
                </a:lnTo>
                <a:lnTo>
                  <a:pt x="105" y="372"/>
                </a:lnTo>
                <a:lnTo>
                  <a:pt x="107" y="377"/>
                </a:lnTo>
                <a:lnTo>
                  <a:pt x="109" y="382"/>
                </a:lnTo>
                <a:lnTo>
                  <a:pt x="111" y="387"/>
                </a:lnTo>
                <a:lnTo>
                  <a:pt x="112" y="392"/>
                </a:lnTo>
                <a:lnTo>
                  <a:pt x="114" y="397"/>
                </a:lnTo>
                <a:lnTo>
                  <a:pt x="116" y="402"/>
                </a:lnTo>
                <a:lnTo>
                  <a:pt x="117" y="407"/>
                </a:lnTo>
                <a:lnTo>
                  <a:pt x="119" y="412"/>
                </a:lnTo>
                <a:lnTo>
                  <a:pt x="121" y="417"/>
                </a:lnTo>
                <a:lnTo>
                  <a:pt x="123" y="422"/>
                </a:lnTo>
                <a:lnTo>
                  <a:pt x="124" y="426"/>
                </a:lnTo>
                <a:lnTo>
                  <a:pt x="126" y="431"/>
                </a:lnTo>
                <a:lnTo>
                  <a:pt x="128" y="436"/>
                </a:lnTo>
                <a:lnTo>
                  <a:pt x="129" y="441"/>
                </a:lnTo>
                <a:lnTo>
                  <a:pt x="131" y="446"/>
                </a:lnTo>
                <a:lnTo>
                  <a:pt x="133" y="450"/>
                </a:lnTo>
                <a:lnTo>
                  <a:pt x="135" y="455"/>
                </a:lnTo>
                <a:lnTo>
                  <a:pt x="136" y="460"/>
                </a:lnTo>
                <a:lnTo>
                  <a:pt x="138" y="464"/>
                </a:lnTo>
                <a:lnTo>
                  <a:pt x="140" y="469"/>
                </a:lnTo>
                <a:lnTo>
                  <a:pt x="141" y="473"/>
                </a:lnTo>
                <a:lnTo>
                  <a:pt x="143" y="478"/>
                </a:lnTo>
                <a:lnTo>
                  <a:pt x="145" y="482"/>
                </a:lnTo>
                <a:lnTo>
                  <a:pt x="146" y="487"/>
                </a:lnTo>
                <a:lnTo>
                  <a:pt x="148" y="491"/>
                </a:lnTo>
                <a:lnTo>
                  <a:pt x="150" y="496"/>
                </a:lnTo>
                <a:lnTo>
                  <a:pt x="152" y="500"/>
                </a:lnTo>
                <a:lnTo>
                  <a:pt x="153" y="505"/>
                </a:lnTo>
                <a:lnTo>
                  <a:pt x="155" y="509"/>
                </a:lnTo>
                <a:lnTo>
                  <a:pt x="157" y="513"/>
                </a:lnTo>
                <a:lnTo>
                  <a:pt x="158" y="518"/>
                </a:lnTo>
                <a:lnTo>
                  <a:pt x="160" y="522"/>
                </a:lnTo>
                <a:lnTo>
                  <a:pt x="162" y="526"/>
                </a:lnTo>
                <a:lnTo>
                  <a:pt x="164" y="530"/>
                </a:lnTo>
                <a:lnTo>
                  <a:pt x="165" y="534"/>
                </a:lnTo>
                <a:lnTo>
                  <a:pt x="167" y="539"/>
                </a:lnTo>
                <a:lnTo>
                  <a:pt x="169" y="543"/>
                </a:lnTo>
                <a:lnTo>
                  <a:pt x="170" y="547"/>
                </a:lnTo>
                <a:lnTo>
                  <a:pt x="172" y="551"/>
                </a:lnTo>
                <a:lnTo>
                  <a:pt x="174" y="555"/>
                </a:lnTo>
                <a:lnTo>
                  <a:pt x="175" y="559"/>
                </a:lnTo>
                <a:lnTo>
                  <a:pt x="177" y="563"/>
                </a:lnTo>
                <a:lnTo>
                  <a:pt x="179" y="567"/>
                </a:lnTo>
                <a:lnTo>
                  <a:pt x="181" y="571"/>
                </a:lnTo>
                <a:lnTo>
                  <a:pt x="182" y="575"/>
                </a:lnTo>
                <a:lnTo>
                  <a:pt x="184" y="579"/>
                </a:lnTo>
                <a:lnTo>
                  <a:pt x="186" y="582"/>
                </a:lnTo>
                <a:lnTo>
                  <a:pt x="187" y="586"/>
                </a:lnTo>
                <a:lnTo>
                  <a:pt x="189" y="590"/>
                </a:lnTo>
                <a:lnTo>
                  <a:pt x="191" y="594"/>
                </a:lnTo>
                <a:lnTo>
                  <a:pt x="193" y="598"/>
                </a:lnTo>
                <a:lnTo>
                  <a:pt x="194" y="601"/>
                </a:lnTo>
                <a:lnTo>
                  <a:pt x="196" y="605"/>
                </a:lnTo>
                <a:lnTo>
                  <a:pt x="198" y="609"/>
                </a:lnTo>
                <a:lnTo>
                  <a:pt x="199" y="612"/>
                </a:lnTo>
                <a:lnTo>
                  <a:pt x="201" y="616"/>
                </a:lnTo>
                <a:lnTo>
                  <a:pt x="203" y="619"/>
                </a:lnTo>
                <a:lnTo>
                  <a:pt x="205" y="623"/>
                </a:lnTo>
                <a:lnTo>
                  <a:pt x="206" y="627"/>
                </a:lnTo>
                <a:lnTo>
                  <a:pt x="208" y="630"/>
                </a:lnTo>
                <a:lnTo>
                  <a:pt x="210" y="634"/>
                </a:lnTo>
                <a:lnTo>
                  <a:pt x="211" y="637"/>
                </a:lnTo>
                <a:lnTo>
                  <a:pt x="213" y="640"/>
                </a:lnTo>
                <a:lnTo>
                  <a:pt x="215" y="644"/>
                </a:lnTo>
                <a:lnTo>
                  <a:pt x="216" y="647"/>
                </a:lnTo>
                <a:lnTo>
                  <a:pt x="218" y="650"/>
                </a:lnTo>
                <a:lnTo>
                  <a:pt x="220" y="654"/>
                </a:lnTo>
                <a:lnTo>
                  <a:pt x="222" y="657"/>
                </a:lnTo>
                <a:lnTo>
                  <a:pt x="223" y="660"/>
                </a:lnTo>
                <a:lnTo>
                  <a:pt x="225" y="663"/>
                </a:lnTo>
                <a:lnTo>
                  <a:pt x="227" y="667"/>
                </a:lnTo>
                <a:lnTo>
                  <a:pt x="228" y="670"/>
                </a:lnTo>
                <a:lnTo>
                  <a:pt x="230" y="673"/>
                </a:lnTo>
                <a:lnTo>
                  <a:pt x="232" y="676"/>
                </a:lnTo>
                <a:lnTo>
                  <a:pt x="234" y="679"/>
                </a:lnTo>
                <a:lnTo>
                  <a:pt x="235" y="682"/>
                </a:lnTo>
                <a:lnTo>
                  <a:pt x="237" y="685"/>
                </a:lnTo>
                <a:lnTo>
                  <a:pt x="239" y="688"/>
                </a:lnTo>
                <a:lnTo>
                  <a:pt x="240" y="691"/>
                </a:lnTo>
                <a:lnTo>
                  <a:pt x="242" y="694"/>
                </a:lnTo>
                <a:lnTo>
                  <a:pt x="244" y="697"/>
                </a:lnTo>
                <a:lnTo>
                  <a:pt x="246" y="700"/>
                </a:lnTo>
                <a:lnTo>
                  <a:pt x="247" y="703"/>
                </a:lnTo>
                <a:lnTo>
                  <a:pt x="249" y="706"/>
                </a:lnTo>
                <a:lnTo>
                  <a:pt x="251" y="708"/>
                </a:lnTo>
                <a:lnTo>
                  <a:pt x="252" y="711"/>
                </a:lnTo>
                <a:lnTo>
                  <a:pt x="254" y="714"/>
                </a:lnTo>
                <a:lnTo>
                  <a:pt x="256" y="717"/>
                </a:lnTo>
                <a:lnTo>
                  <a:pt x="257" y="719"/>
                </a:lnTo>
                <a:lnTo>
                  <a:pt x="259" y="722"/>
                </a:lnTo>
                <a:lnTo>
                  <a:pt x="261" y="725"/>
                </a:lnTo>
                <a:lnTo>
                  <a:pt x="263" y="727"/>
                </a:lnTo>
                <a:lnTo>
                  <a:pt x="264" y="730"/>
                </a:lnTo>
                <a:lnTo>
                  <a:pt x="266" y="732"/>
                </a:lnTo>
                <a:lnTo>
                  <a:pt x="268" y="735"/>
                </a:lnTo>
                <a:lnTo>
                  <a:pt x="269" y="737"/>
                </a:lnTo>
                <a:lnTo>
                  <a:pt x="271" y="740"/>
                </a:lnTo>
                <a:lnTo>
                  <a:pt x="273" y="742"/>
                </a:lnTo>
                <a:lnTo>
                  <a:pt x="275" y="745"/>
                </a:lnTo>
                <a:lnTo>
                  <a:pt x="276" y="747"/>
                </a:lnTo>
                <a:lnTo>
                  <a:pt x="278" y="749"/>
                </a:lnTo>
                <a:lnTo>
                  <a:pt x="280" y="752"/>
                </a:lnTo>
                <a:lnTo>
                  <a:pt x="281" y="754"/>
                </a:lnTo>
                <a:lnTo>
                  <a:pt x="283" y="756"/>
                </a:lnTo>
                <a:lnTo>
                  <a:pt x="285" y="759"/>
                </a:lnTo>
                <a:lnTo>
                  <a:pt x="287" y="761"/>
                </a:lnTo>
                <a:lnTo>
                  <a:pt x="288" y="763"/>
                </a:lnTo>
                <a:lnTo>
                  <a:pt x="290" y="765"/>
                </a:lnTo>
                <a:lnTo>
                  <a:pt x="292" y="767"/>
                </a:lnTo>
                <a:lnTo>
                  <a:pt x="293" y="769"/>
                </a:lnTo>
                <a:lnTo>
                  <a:pt x="295" y="771"/>
                </a:lnTo>
                <a:lnTo>
                  <a:pt x="297" y="774"/>
                </a:lnTo>
                <a:lnTo>
                  <a:pt x="298" y="776"/>
                </a:lnTo>
                <a:lnTo>
                  <a:pt x="300" y="778"/>
                </a:lnTo>
                <a:lnTo>
                  <a:pt x="302" y="780"/>
                </a:lnTo>
                <a:lnTo>
                  <a:pt x="304" y="782"/>
                </a:lnTo>
                <a:lnTo>
                  <a:pt x="305" y="783"/>
                </a:lnTo>
                <a:lnTo>
                  <a:pt x="307" y="785"/>
                </a:lnTo>
                <a:lnTo>
                  <a:pt x="309" y="787"/>
                </a:lnTo>
                <a:lnTo>
                  <a:pt x="310" y="789"/>
                </a:lnTo>
                <a:lnTo>
                  <a:pt x="312" y="791"/>
                </a:lnTo>
                <a:lnTo>
                  <a:pt x="314" y="793"/>
                </a:lnTo>
                <a:lnTo>
                  <a:pt x="316" y="794"/>
                </a:lnTo>
                <a:lnTo>
                  <a:pt x="317" y="796"/>
                </a:lnTo>
                <a:lnTo>
                  <a:pt x="319" y="798"/>
                </a:lnTo>
                <a:lnTo>
                  <a:pt x="321" y="799"/>
                </a:lnTo>
                <a:lnTo>
                  <a:pt x="322" y="801"/>
                </a:lnTo>
                <a:lnTo>
                  <a:pt x="324" y="803"/>
                </a:lnTo>
                <a:lnTo>
                  <a:pt x="326" y="804"/>
                </a:lnTo>
                <a:lnTo>
                  <a:pt x="328" y="806"/>
                </a:lnTo>
                <a:lnTo>
                  <a:pt x="329" y="807"/>
                </a:lnTo>
                <a:lnTo>
                  <a:pt x="331" y="809"/>
                </a:lnTo>
                <a:lnTo>
                  <a:pt x="333" y="810"/>
                </a:lnTo>
                <a:lnTo>
                  <a:pt x="334" y="812"/>
                </a:lnTo>
                <a:lnTo>
                  <a:pt x="336" y="813"/>
                </a:lnTo>
                <a:lnTo>
                  <a:pt x="338" y="815"/>
                </a:lnTo>
                <a:lnTo>
                  <a:pt x="339" y="816"/>
                </a:lnTo>
                <a:lnTo>
                  <a:pt x="341" y="817"/>
                </a:lnTo>
                <a:lnTo>
                  <a:pt x="343" y="819"/>
                </a:lnTo>
                <a:lnTo>
                  <a:pt x="345" y="820"/>
                </a:lnTo>
                <a:lnTo>
                  <a:pt x="346" y="821"/>
                </a:lnTo>
                <a:lnTo>
                  <a:pt x="348" y="822"/>
                </a:lnTo>
                <a:lnTo>
                  <a:pt x="350" y="824"/>
                </a:lnTo>
                <a:lnTo>
                  <a:pt x="351" y="825"/>
                </a:lnTo>
                <a:lnTo>
                  <a:pt x="353" y="826"/>
                </a:lnTo>
                <a:lnTo>
                  <a:pt x="355" y="827"/>
                </a:lnTo>
                <a:lnTo>
                  <a:pt x="357" y="828"/>
                </a:lnTo>
                <a:lnTo>
                  <a:pt x="358" y="829"/>
                </a:lnTo>
                <a:lnTo>
                  <a:pt x="360" y="830"/>
                </a:lnTo>
                <a:lnTo>
                  <a:pt x="362" y="831"/>
                </a:lnTo>
                <a:lnTo>
                  <a:pt x="363" y="832"/>
                </a:lnTo>
                <a:lnTo>
                  <a:pt x="365" y="833"/>
                </a:lnTo>
                <a:lnTo>
                  <a:pt x="367" y="834"/>
                </a:lnTo>
                <a:lnTo>
                  <a:pt x="368" y="835"/>
                </a:lnTo>
                <a:lnTo>
                  <a:pt x="370" y="836"/>
                </a:lnTo>
                <a:lnTo>
                  <a:pt x="372" y="837"/>
                </a:lnTo>
                <a:lnTo>
                  <a:pt x="374" y="838"/>
                </a:lnTo>
                <a:lnTo>
                  <a:pt x="375" y="838"/>
                </a:lnTo>
                <a:lnTo>
                  <a:pt x="377" y="839"/>
                </a:lnTo>
                <a:lnTo>
                  <a:pt x="379" y="840"/>
                </a:lnTo>
                <a:lnTo>
                  <a:pt x="380" y="840"/>
                </a:lnTo>
                <a:lnTo>
                  <a:pt x="382" y="841"/>
                </a:lnTo>
                <a:lnTo>
                  <a:pt x="384" y="842"/>
                </a:lnTo>
                <a:lnTo>
                  <a:pt x="386" y="842"/>
                </a:lnTo>
                <a:lnTo>
                  <a:pt x="387" y="843"/>
                </a:lnTo>
                <a:lnTo>
                  <a:pt x="389" y="844"/>
                </a:lnTo>
                <a:lnTo>
                  <a:pt x="391" y="844"/>
                </a:lnTo>
                <a:lnTo>
                  <a:pt x="392" y="845"/>
                </a:lnTo>
                <a:lnTo>
                  <a:pt x="394" y="845"/>
                </a:lnTo>
                <a:lnTo>
                  <a:pt x="396" y="846"/>
                </a:lnTo>
                <a:lnTo>
                  <a:pt x="398" y="846"/>
                </a:lnTo>
                <a:lnTo>
                  <a:pt x="399" y="846"/>
                </a:lnTo>
                <a:lnTo>
                  <a:pt x="401" y="847"/>
                </a:lnTo>
                <a:lnTo>
                  <a:pt x="403" y="847"/>
                </a:lnTo>
                <a:lnTo>
                  <a:pt x="404" y="847"/>
                </a:lnTo>
                <a:lnTo>
                  <a:pt x="406" y="848"/>
                </a:lnTo>
                <a:lnTo>
                  <a:pt x="408" y="848"/>
                </a:lnTo>
                <a:lnTo>
                  <a:pt x="409" y="848"/>
                </a:lnTo>
                <a:lnTo>
                  <a:pt x="411" y="848"/>
                </a:lnTo>
                <a:lnTo>
                  <a:pt x="413" y="849"/>
                </a:lnTo>
                <a:lnTo>
                  <a:pt x="415" y="849"/>
                </a:lnTo>
                <a:lnTo>
                  <a:pt x="416" y="849"/>
                </a:lnTo>
                <a:lnTo>
                  <a:pt x="418" y="849"/>
                </a:lnTo>
                <a:lnTo>
                  <a:pt x="420" y="849"/>
                </a:lnTo>
                <a:lnTo>
                  <a:pt x="421" y="849"/>
                </a:lnTo>
                <a:lnTo>
                  <a:pt x="423" y="849"/>
                </a:lnTo>
                <a:lnTo>
                  <a:pt x="425" y="849"/>
                </a:lnTo>
                <a:lnTo>
                  <a:pt x="427" y="849"/>
                </a:lnTo>
                <a:lnTo>
                  <a:pt x="428" y="849"/>
                </a:lnTo>
                <a:lnTo>
                  <a:pt x="430" y="849"/>
                </a:lnTo>
                <a:lnTo>
                  <a:pt x="432" y="849"/>
                </a:lnTo>
                <a:lnTo>
                  <a:pt x="433" y="849"/>
                </a:lnTo>
                <a:lnTo>
                  <a:pt x="435" y="848"/>
                </a:lnTo>
                <a:lnTo>
                  <a:pt x="437" y="848"/>
                </a:lnTo>
                <a:lnTo>
                  <a:pt x="439" y="848"/>
                </a:lnTo>
                <a:lnTo>
                  <a:pt x="440" y="848"/>
                </a:lnTo>
                <a:lnTo>
                  <a:pt x="442" y="847"/>
                </a:lnTo>
                <a:lnTo>
                  <a:pt x="444" y="847"/>
                </a:lnTo>
                <a:lnTo>
                  <a:pt x="445" y="847"/>
                </a:lnTo>
                <a:lnTo>
                  <a:pt x="447" y="846"/>
                </a:lnTo>
                <a:lnTo>
                  <a:pt x="449" y="846"/>
                </a:lnTo>
                <a:lnTo>
                  <a:pt x="450" y="846"/>
                </a:lnTo>
                <a:lnTo>
                  <a:pt x="452" y="845"/>
                </a:lnTo>
                <a:lnTo>
                  <a:pt x="454" y="845"/>
                </a:lnTo>
                <a:lnTo>
                  <a:pt x="456" y="844"/>
                </a:lnTo>
                <a:lnTo>
                  <a:pt x="457" y="844"/>
                </a:lnTo>
                <a:lnTo>
                  <a:pt x="459" y="843"/>
                </a:lnTo>
                <a:lnTo>
                  <a:pt x="461" y="842"/>
                </a:lnTo>
                <a:lnTo>
                  <a:pt x="462" y="842"/>
                </a:lnTo>
                <a:lnTo>
                  <a:pt x="464" y="841"/>
                </a:lnTo>
                <a:lnTo>
                  <a:pt x="466" y="840"/>
                </a:lnTo>
                <a:lnTo>
                  <a:pt x="468" y="840"/>
                </a:lnTo>
                <a:lnTo>
                  <a:pt x="469" y="839"/>
                </a:lnTo>
                <a:lnTo>
                  <a:pt x="471" y="838"/>
                </a:lnTo>
                <a:lnTo>
                  <a:pt x="473" y="838"/>
                </a:lnTo>
                <a:lnTo>
                  <a:pt x="474" y="837"/>
                </a:lnTo>
                <a:lnTo>
                  <a:pt x="476" y="836"/>
                </a:lnTo>
                <a:lnTo>
                  <a:pt x="478" y="835"/>
                </a:lnTo>
                <a:lnTo>
                  <a:pt x="480" y="834"/>
                </a:lnTo>
                <a:lnTo>
                  <a:pt x="481" y="833"/>
                </a:lnTo>
                <a:lnTo>
                  <a:pt x="483" y="832"/>
                </a:lnTo>
                <a:lnTo>
                  <a:pt x="485" y="831"/>
                </a:lnTo>
                <a:lnTo>
                  <a:pt x="486" y="830"/>
                </a:lnTo>
                <a:lnTo>
                  <a:pt x="488" y="829"/>
                </a:lnTo>
                <a:lnTo>
                  <a:pt x="490" y="828"/>
                </a:lnTo>
                <a:lnTo>
                  <a:pt x="491" y="827"/>
                </a:lnTo>
                <a:lnTo>
                  <a:pt x="493" y="826"/>
                </a:lnTo>
                <a:lnTo>
                  <a:pt x="495" y="825"/>
                </a:lnTo>
                <a:lnTo>
                  <a:pt x="497" y="824"/>
                </a:lnTo>
                <a:lnTo>
                  <a:pt x="498" y="822"/>
                </a:lnTo>
                <a:lnTo>
                  <a:pt x="500" y="821"/>
                </a:lnTo>
                <a:lnTo>
                  <a:pt x="502" y="820"/>
                </a:lnTo>
                <a:lnTo>
                  <a:pt x="503" y="819"/>
                </a:lnTo>
                <a:lnTo>
                  <a:pt x="505" y="817"/>
                </a:lnTo>
                <a:lnTo>
                  <a:pt x="507" y="816"/>
                </a:lnTo>
                <a:lnTo>
                  <a:pt x="509" y="815"/>
                </a:lnTo>
                <a:lnTo>
                  <a:pt x="510" y="813"/>
                </a:lnTo>
                <a:lnTo>
                  <a:pt x="512" y="812"/>
                </a:lnTo>
                <a:lnTo>
                  <a:pt x="514" y="810"/>
                </a:lnTo>
                <a:lnTo>
                  <a:pt x="515" y="809"/>
                </a:lnTo>
                <a:lnTo>
                  <a:pt x="517" y="807"/>
                </a:lnTo>
                <a:lnTo>
                  <a:pt x="519" y="806"/>
                </a:lnTo>
                <a:lnTo>
                  <a:pt x="520" y="804"/>
                </a:lnTo>
                <a:lnTo>
                  <a:pt x="522" y="803"/>
                </a:lnTo>
                <a:lnTo>
                  <a:pt x="524" y="801"/>
                </a:lnTo>
                <a:lnTo>
                  <a:pt x="526" y="799"/>
                </a:lnTo>
                <a:lnTo>
                  <a:pt x="527" y="798"/>
                </a:lnTo>
                <a:lnTo>
                  <a:pt x="529" y="796"/>
                </a:lnTo>
                <a:lnTo>
                  <a:pt x="531" y="794"/>
                </a:lnTo>
                <a:lnTo>
                  <a:pt x="532" y="793"/>
                </a:lnTo>
                <a:lnTo>
                  <a:pt x="534" y="791"/>
                </a:lnTo>
                <a:lnTo>
                  <a:pt x="536" y="789"/>
                </a:lnTo>
                <a:lnTo>
                  <a:pt x="538" y="787"/>
                </a:lnTo>
                <a:lnTo>
                  <a:pt x="539" y="785"/>
                </a:lnTo>
                <a:lnTo>
                  <a:pt x="541" y="783"/>
                </a:lnTo>
                <a:lnTo>
                  <a:pt x="543" y="782"/>
                </a:lnTo>
                <a:lnTo>
                  <a:pt x="544" y="780"/>
                </a:lnTo>
                <a:lnTo>
                  <a:pt x="546" y="778"/>
                </a:lnTo>
                <a:lnTo>
                  <a:pt x="548" y="776"/>
                </a:lnTo>
                <a:lnTo>
                  <a:pt x="550" y="774"/>
                </a:lnTo>
                <a:lnTo>
                  <a:pt x="551" y="771"/>
                </a:lnTo>
                <a:lnTo>
                  <a:pt x="553" y="769"/>
                </a:lnTo>
                <a:lnTo>
                  <a:pt x="555" y="767"/>
                </a:lnTo>
                <a:lnTo>
                  <a:pt x="556" y="765"/>
                </a:lnTo>
                <a:lnTo>
                  <a:pt x="558" y="763"/>
                </a:lnTo>
                <a:lnTo>
                  <a:pt x="560" y="761"/>
                </a:lnTo>
                <a:lnTo>
                  <a:pt x="561" y="759"/>
                </a:lnTo>
                <a:lnTo>
                  <a:pt x="563" y="756"/>
                </a:lnTo>
                <a:lnTo>
                  <a:pt x="565" y="754"/>
                </a:lnTo>
                <a:lnTo>
                  <a:pt x="567" y="752"/>
                </a:lnTo>
                <a:lnTo>
                  <a:pt x="568" y="749"/>
                </a:lnTo>
                <a:lnTo>
                  <a:pt x="570" y="747"/>
                </a:lnTo>
                <a:lnTo>
                  <a:pt x="572" y="745"/>
                </a:lnTo>
                <a:lnTo>
                  <a:pt x="573" y="742"/>
                </a:lnTo>
                <a:lnTo>
                  <a:pt x="575" y="740"/>
                </a:lnTo>
                <a:lnTo>
                  <a:pt x="577" y="737"/>
                </a:lnTo>
                <a:lnTo>
                  <a:pt x="579" y="735"/>
                </a:lnTo>
                <a:lnTo>
                  <a:pt x="580" y="732"/>
                </a:lnTo>
                <a:lnTo>
                  <a:pt x="582" y="730"/>
                </a:lnTo>
                <a:lnTo>
                  <a:pt x="584" y="727"/>
                </a:lnTo>
                <a:lnTo>
                  <a:pt x="585" y="725"/>
                </a:lnTo>
                <a:lnTo>
                  <a:pt x="587" y="722"/>
                </a:lnTo>
                <a:lnTo>
                  <a:pt x="589" y="719"/>
                </a:lnTo>
                <a:lnTo>
                  <a:pt x="591" y="717"/>
                </a:lnTo>
                <a:lnTo>
                  <a:pt x="592" y="714"/>
                </a:lnTo>
                <a:lnTo>
                  <a:pt x="594" y="711"/>
                </a:lnTo>
                <a:lnTo>
                  <a:pt x="596" y="708"/>
                </a:lnTo>
                <a:lnTo>
                  <a:pt x="597" y="706"/>
                </a:lnTo>
                <a:lnTo>
                  <a:pt x="599" y="703"/>
                </a:lnTo>
                <a:lnTo>
                  <a:pt x="601" y="700"/>
                </a:lnTo>
                <a:lnTo>
                  <a:pt x="602" y="697"/>
                </a:lnTo>
                <a:lnTo>
                  <a:pt x="604" y="694"/>
                </a:lnTo>
                <a:lnTo>
                  <a:pt x="606" y="691"/>
                </a:lnTo>
                <a:lnTo>
                  <a:pt x="608" y="688"/>
                </a:lnTo>
                <a:lnTo>
                  <a:pt x="609" y="685"/>
                </a:lnTo>
                <a:lnTo>
                  <a:pt x="611" y="682"/>
                </a:lnTo>
                <a:lnTo>
                  <a:pt x="613" y="679"/>
                </a:lnTo>
                <a:lnTo>
                  <a:pt x="614" y="676"/>
                </a:lnTo>
                <a:lnTo>
                  <a:pt x="616" y="673"/>
                </a:lnTo>
                <a:lnTo>
                  <a:pt x="618" y="670"/>
                </a:lnTo>
                <a:lnTo>
                  <a:pt x="620" y="667"/>
                </a:lnTo>
                <a:lnTo>
                  <a:pt x="621" y="663"/>
                </a:lnTo>
                <a:lnTo>
                  <a:pt x="623" y="660"/>
                </a:lnTo>
                <a:lnTo>
                  <a:pt x="625" y="657"/>
                </a:lnTo>
                <a:lnTo>
                  <a:pt x="626" y="654"/>
                </a:lnTo>
                <a:lnTo>
                  <a:pt x="628" y="650"/>
                </a:lnTo>
                <a:lnTo>
                  <a:pt x="630" y="647"/>
                </a:lnTo>
                <a:lnTo>
                  <a:pt x="632" y="644"/>
                </a:lnTo>
                <a:lnTo>
                  <a:pt x="633" y="640"/>
                </a:lnTo>
                <a:lnTo>
                  <a:pt x="635" y="637"/>
                </a:lnTo>
                <a:lnTo>
                  <a:pt x="637" y="634"/>
                </a:lnTo>
                <a:lnTo>
                  <a:pt x="638" y="630"/>
                </a:lnTo>
                <a:lnTo>
                  <a:pt x="640" y="627"/>
                </a:lnTo>
                <a:lnTo>
                  <a:pt x="642" y="623"/>
                </a:lnTo>
                <a:lnTo>
                  <a:pt x="643" y="619"/>
                </a:lnTo>
                <a:lnTo>
                  <a:pt x="645" y="616"/>
                </a:lnTo>
                <a:lnTo>
                  <a:pt x="647" y="612"/>
                </a:lnTo>
                <a:lnTo>
                  <a:pt x="649" y="609"/>
                </a:lnTo>
                <a:lnTo>
                  <a:pt x="650" y="605"/>
                </a:lnTo>
                <a:lnTo>
                  <a:pt x="652" y="601"/>
                </a:lnTo>
                <a:lnTo>
                  <a:pt x="654" y="598"/>
                </a:lnTo>
                <a:lnTo>
                  <a:pt x="655" y="594"/>
                </a:lnTo>
                <a:lnTo>
                  <a:pt x="657" y="590"/>
                </a:lnTo>
                <a:lnTo>
                  <a:pt x="659" y="586"/>
                </a:lnTo>
                <a:lnTo>
                  <a:pt x="661" y="582"/>
                </a:lnTo>
                <a:lnTo>
                  <a:pt x="662" y="579"/>
                </a:lnTo>
                <a:lnTo>
                  <a:pt x="664" y="575"/>
                </a:lnTo>
                <a:lnTo>
                  <a:pt x="666" y="571"/>
                </a:lnTo>
                <a:lnTo>
                  <a:pt x="667" y="567"/>
                </a:lnTo>
                <a:lnTo>
                  <a:pt x="669" y="563"/>
                </a:lnTo>
                <a:lnTo>
                  <a:pt x="671" y="559"/>
                </a:lnTo>
                <a:lnTo>
                  <a:pt x="673" y="555"/>
                </a:lnTo>
                <a:lnTo>
                  <a:pt x="674" y="551"/>
                </a:lnTo>
                <a:lnTo>
                  <a:pt x="676" y="547"/>
                </a:lnTo>
                <a:lnTo>
                  <a:pt x="678" y="543"/>
                </a:lnTo>
                <a:lnTo>
                  <a:pt x="679" y="539"/>
                </a:lnTo>
                <a:lnTo>
                  <a:pt x="681" y="534"/>
                </a:lnTo>
                <a:lnTo>
                  <a:pt x="683" y="530"/>
                </a:lnTo>
                <a:lnTo>
                  <a:pt x="684" y="526"/>
                </a:lnTo>
                <a:lnTo>
                  <a:pt x="686" y="522"/>
                </a:lnTo>
                <a:lnTo>
                  <a:pt x="688" y="518"/>
                </a:lnTo>
                <a:lnTo>
                  <a:pt x="690" y="513"/>
                </a:lnTo>
                <a:lnTo>
                  <a:pt x="691" y="509"/>
                </a:lnTo>
                <a:lnTo>
                  <a:pt x="693" y="505"/>
                </a:lnTo>
                <a:lnTo>
                  <a:pt x="695" y="500"/>
                </a:lnTo>
                <a:lnTo>
                  <a:pt x="696" y="496"/>
                </a:lnTo>
                <a:lnTo>
                  <a:pt x="698" y="491"/>
                </a:lnTo>
                <a:lnTo>
                  <a:pt x="700" y="487"/>
                </a:lnTo>
                <a:lnTo>
                  <a:pt x="702" y="482"/>
                </a:lnTo>
                <a:lnTo>
                  <a:pt x="703" y="478"/>
                </a:lnTo>
                <a:lnTo>
                  <a:pt x="705" y="473"/>
                </a:lnTo>
                <a:lnTo>
                  <a:pt x="707" y="469"/>
                </a:lnTo>
                <a:lnTo>
                  <a:pt x="708" y="464"/>
                </a:lnTo>
                <a:lnTo>
                  <a:pt x="710" y="460"/>
                </a:lnTo>
                <a:lnTo>
                  <a:pt x="712" y="455"/>
                </a:lnTo>
                <a:lnTo>
                  <a:pt x="713" y="450"/>
                </a:lnTo>
                <a:lnTo>
                  <a:pt x="715" y="446"/>
                </a:lnTo>
                <a:lnTo>
                  <a:pt x="717" y="441"/>
                </a:lnTo>
                <a:lnTo>
                  <a:pt x="719" y="436"/>
                </a:lnTo>
                <a:lnTo>
                  <a:pt x="720" y="431"/>
                </a:lnTo>
                <a:lnTo>
                  <a:pt x="722" y="426"/>
                </a:lnTo>
                <a:lnTo>
                  <a:pt x="724" y="422"/>
                </a:lnTo>
                <a:lnTo>
                  <a:pt x="725" y="417"/>
                </a:lnTo>
                <a:lnTo>
                  <a:pt x="727" y="412"/>
                </a:lnTo>
                <a:lnTo>
                  <a:pt x="729" y="407"/>
                </a:lnTo>
                <a:lnTo>
                  <a:pt x="731" y="402"/>
                </a:lnTo>
                <a:lnTo>
                  <a:pt x="732" y="397"/>
                </a:lnTo>
                <a:lnTo>
                  <a:pt x="734" y="392"/>
                </a:lnTo>
                <a:lnTo>
                  <a:pt x="736" y="387"/>
                </a:lnTo>
                <a:lnTo>
                  <a:pt x="737" y="382"/>
                </a:lnTo>
                <a:lnTo>
                  <a:pt x="739" y="377"/>
                </a:lnTo>
                <a:lnTo>
                  <a:pt x="741" y="372"/>
                </a:lnTo>
                <a:lnTo>
                  <a:pt x="743" y="367"/>
                </a:lnTo>
                <a:lnTo>
                  <a:pt x="744" y="361"/>
                </a:lnTo>
                <a:lnTo>
                  <a:pt x="746" y="356"/>
                </a:lnTo>
                <a:lnTo>
                  <a:pt x="748" y="351"/>
                </a:lnTo>
                <a:lnTo>
                  <a:pt x="749" y="346"/>
                </a:lnTo>
                <a:lnTo>
                  <a:pt x="751" y="340"/>
                </a:lnTo>
                <a:lnTo>
                  <a:pt x="753" y="335"/>
                </a:lnTo>
                <a:lnTo>
                  <a:pt x="754" y="330"/>
                </a:lnTo>
                <a:lnTo>
                  <a:pt x="756" y="324"/>
                </a:lnTo>
                <a:lnTo>
                  <a:pt x="758" y="319"/>
                </a:lnTo>
                <a:lnTo>
                  <a:pt x="760" y="314"/>
                </a:lnTo>
                <a:lnTo>
                  <a:pt x="761" y="308"/>
                </a:lnTo>
                <a:lnTo>
                  <a:pt x="763" y="303"/>
                </a:lnTo>
                <a:lnTo>
                  <a:pt x="765" y="297"/>
                </a:lnTo>
                <a:lnTo>
                  <a:pt x="766" y="292"/>
                </a:lnTo>
                <a:lnTo>
                  <a:pt x="768" y="286"/>
                </a:lnTo>
                <a:lnTo>
                  <a:pt x="770" y="280"/>
                </a:lnTo>
                <a:lnTo>
                  <a:pt x="772" y="275"/>
                </a:lnTo>
                <a:lnTo>
                  <a:pt x="773" y="269"/>
                </a:lnTo>
                <a:lnTo>
                  <a:pt x="775" y="263"/>
                </a:lnTo>
                <a:lnTo>
                  <a:pt x="777" y="258"/>
                </a:lnTo>
                <a:lnTo>
                  <a:pt x="778" y="252"/>
                </a:lnTo>
                <a:lnTo>
                  <a:pt x="780" y="246"/>
                </a:lnTo>
                <a:lnTo>
                  <a:pt x="782" y="240"/>
                </a:lnTo>
                <a:lnTo>
                  <a:pt x="784" y="235"/>
                </a:lnTo>
                <a:lnTo>
                  <a:pt x="785" y="229"/>
                </a:lnTo>
                <a:lnTo>
                  <a:pt x="787" y="223"/>
                </a:lnTo>
                <a:lnTo>
                  <a:pt x="789" y="217"/>
                </a:lnTo>
                <a:lnTo>
                  <a:pt x="790" y="211"/>
                </a:lnTo>
                <a:lnTo>
                  <a:pt x="792" y="205"/>
                </a:lnTo>
                <a:lnTo>
                  <a:pt x="794" y="199"/>
                </a:lnTo>
                <a:lnTo>
                  <a:pt x="795" y="193"/>
                </a:lnTo>
                <a:lnTo>
                  <a:pt x="797" y="187"/>
                </a:lnTo>
                <a:lnTo>
                  <a:pt x="799" y="181"/>
                </a:lnTo>
                <a:lnTo>
                  <a:pt x="801" y="175"/>
                </a:lnTo>
                <a:lnTo>
                  <a:pt x="802" y="169"/>
                </a:lnTo>
                <a:lnTo>
                  <a:pt x="804" y="163"/>
                </a:lnTo>
                <a:lnTo>
                  <a:pt x="806" y="157"/>
                </a:lnTo>
                <a:lnTo>
                  <a:pt x="807" y="150"/>
                </a:lnTo>
                <a:lnTo>
                  <a:pt x="809" y="144"/>
                </a:lnTo>
                <a:lnTo>
                  <a:pt x="811" y="138"/>
                </a:lnTo>
                <a:lnTo>
                  <a:pt x="813" y="132"/>
                </a:lnTo>
                <a:lnTo>
                  <a:pt x="814" y="125"/>
                </a:lnTo>
                <a:lnTo>
                  <a:pt x="816" y="119"/>
                </a:lnTo>
                <a:lnTo>
                  <a:pt x="818" y="113"/>
                </a:lnTo>
                <a:lnTo>
                  <a:pt x="819" y="106"/>
                </a:lnTo>
                <a:lnTo>
                  <a:pt x="821" y="100"/>
                </a:lnTo>
                <a:lnTo>
                  <a:pt x="823" y="93"/>
                </a:lnTo>
                <a:lnTo>
                  <a:pt x="825" y="87"/>
                </a:lnTo>
                <a:lnTo>
                  <a:pt x="826" y="80"/>
                </a:lnTo>
                <a:lnTo>
                  <a:pt x="828" y="74"/>
                </a:lnTo>
                <a:lnTo>
                  <a:pt x="830" y="67"/>
                </a:lnTo>
                <a:lnTo>
                  <a:pt x="831" y="61"/>
                </a:lnTo>
                <a:lnTo>
                  <a:pt x="833" y="54"/>
                </a:lnTo>
                <a:lnTo>
                  <a:pt x="835" y="48"/>
                </a:lnTo>
                <a:lnTo>
                  <a:pt x="836" y="41"/>
                </a:lnTo>
                <a:lnTo>
                  <a:pt x="838" y="34"/>
                </a:lnTo>
                <a:lnTo>
                  <a:pt x="840" y="27"/>
                </a:lnTo>
                <a:lnTo>
                  <a:pt x="842" y="21"/>
                </a:lnTo>
                <a:lnTo>
                  <a:pt x="843" y="14"/>
                </a:lnTo>
                <a:lnTo>
                  <a:pt x="845" y="7"/>
                </a:lnTo>
                <a:lnTo>
                  <a:pt x="847" y="0"/>
                </a:lnTo>
              </a:path>
            </a:pathLst>
          </a:custGeom>
          <a:noFill/>
          <a:ln w="7938" cap="rnd">
            <a:solidFill>
              <a:srgbClr val="808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8" name="Freeform 8">
            <a:extLst>
              <a:ext uri="{FF2B5EF4-FFF2-40B4-BE49-F238E27FC236}">
                <a16:creationId xmlns:a16="http://schemas.microsoft.com/office/drawing/2014/main" id="{52C97887-E585-4033-9785-EB737ED4A41B}"/>
              </a:ext>
            </a:extLst>
          </p:cNvPr>
          <p:cNvSpPr>
            <a:spLocks/>
          </p:cNvSpPr>
          <p:nvPr/>
        </p:nvSpPr>
        <p:spPr bwMode="auto">
          <a:xfrm>
            <a:off x="8429626" y="1114426"/>
            <a:ext cx="1555750" cy="1352550"/>
          </a:xfrm>
          <a:custGeom>
            <a:avLst/>
            <a:gdLst>
              <a:gd name="T0" fmla="*/ 14 w 980"/>
              <a:gd name="T1" fmla="*/ 46 h 852"/>
              <a:gd name="T2" fmla="*/ 29 w 980"/>
              <a:gd name="T3" fmla="*/ 98 h 852"/>
              <a:gd name="T4" fmla="*/ 44 w 980"/>
              <a:gd name="T5" fmla="*/ 147 h 852"/>
              <a:gd name="T6" fmla="*/ 60 w 980"/>
              <a:gd name="T7" fmla="*/ 195 h 852"/>
              <a:gd name="T8" fmla="*/ 75 w 980"/>
              <a:gd name="T9" fmla="*/ 241 h 852"/>
              <a:gd name="T10" fmla="*/ 90 w 980"/>
              <a:gd name="T11" fmla="*/ 285 h 852"/>
              <a:gd name="T12" fmla="*/ 106 w 980"/>
              <a:gd name="T13" fmla="*/ 328 h 852"/>
              <a:gd name="T14" fmla="*/ 121 w 980"/>
              <a:gd name="T15" fmla="*/ 369 h 852"/>
              <a:gd name="T16" fmla="*/ 137 w 980"/>
              <a:gd name="T17" fmla="*/ 409 h 852"/>
              <a:gd name="T18" fmla="*/ 152 w 980"/>
              <a:gd name="T19" fmla="*/ 446 h 852"/>
              <a:gd name="T20" fmla="*/ 167 w 980"/>
              <a:gd name="T21" fmla="*/ 482 h 852"/>
              <a:gd name="T22" fmla="*/ 183 w 980"/>
              <a:gd name="T23" fmla="*/ 517 h 852"/>
              <a:gd name="T24" fmla="*/ 198 w 980"/>
              <a:gd name="T25" fmla="*/ 549 h 852"/>
              <a:gd name="T26" fmla="*/ 213 w 980"/>
              <a:gd name="T27" fmla="*/ 580 h 852"/>
              <a:gd name="T28" fmla="*/ 229 w 980"/>
              <a:gd name="T29" fmla="*/ 610 h 852"/>
              <a:gd name="T30" fmla="*/ 244 w 980"/>
              <a:gd name="T31" fmla="*/ 637 h 852"/>
              <a:gd name="T32" fmla="*/ 260 w 980"/>
              <a:gd name="T33" fmla="*/ 663 h 852"/>
              <a:gd name="T34" fmla="*/ 275 w 980"/>
              <a:gd name="T35" fmla="*/ 688 h 852"/>
              <a:gd name="T36" fmla="*/ 290 w 980"/>
              <a:gd name="T37" fmla="*/ 710 h 852"/>
              <a:gd name="T38" fmla="*/ 306 w 980"/>
              <a:gd name="T39" fmla="*/ 731 h 852"/>
              <a:gd name="T40" fmla="*/ 321 w 980"/>
              <a:gd name="T41" fmla="*/ 751 h 852"/>
              <a:gd name="T42" fmla="*/ 336 w 980"/>
              <a:gd name="T43" fmla="*/ 768 h 852"/>
              <a:gd name="T44" fmla="*/ 352 w 980"/>
              <a:gd name="T45" fmla="*/ 784 h 852"/>
              <a:gd name="T46" fmla="*/ 367 w 980"/>
              <a:gd name="T47" fmla="*/ 799 h 852"/>
              <a:gd name="T48" fmla="*/ 383 w 980"/>
              <a:gd name="T49" fmla="*/ 811 h 852"/>
              <a:gd name="T50" fmla="*/ 398 w 980"/>
              <a:gd name="T51" fmla="*/ 822 h 852"/>
              <a:gd name="T52" fmla="*/ 413 w 980"/>
              <a:gd name="T53" fmla="*/ 831 h 852"/>
              <a:gd name="T54" fmla="*/ 429 w 980"/>
              <a:gd name="T55" fmla="*/ 839 h 852"/>
              <a:gd name="T56" fmla="*/ 444 w 980"/>
              <a:gd name="T57" fmla="*/ 845 h 852"/>
              <a:gd name="T58" fmla="*/ 459 w 980"/>
              <a:gd name="T59" fmla="*/ 849 h 852"/>
              <a:gd name="T60" fmla="*/ 475 w 980"/>
              <a:gd name="T61" fmla="*/ 851 h 852"/>
              <a:gd name="T62" fmla="*/ 490 w 980"/>
              <a:gd name="T63" fmla="*/ 852 h 852"/>
              <a:gd name="T64" fmla="*/ 506 w 980"/>
              <a:gd name="T65" fmla="*/ 851 h 852"/>
              <a:gd name="T66" fmla="*/ 521 w 980"/>
              <a:gd name="T67" fmla="*/ 849 h 852"/>
              <a:gd name="T68" fmla="*/ 536 w 980"/>
              <a:gd name="T69" fmla="*/ 845 h 852"/>
              <a:gd name="T70" fmla="*/ 552 w 980"/>
              <a:gd name="T71" fmla="*/ 839 h 852"/>
              <a:gd name="T72" fmla="*/ 567 w 980"/>
              <a:gd name="T73" fmla="*/ 831 h 852"/>
              <a:gd name="T74" fmla="*/ 582 w 980"/>
              <a:gd name="T75" fmla="*/ 822 h 852"/>
              <a:gd name="T76" fmla="*/ 598 w 980"/>
              <a:gd name="T77" fmla="*/ 811 h 852"/>
              <a:gd name="T78" fmla="*/ 613 w 980"/>
              <a:gd name="T79" fmla="*/ 799 h 852"/>
              <a:gd name="T80" fmla="*/ 628 w 980"/>
              <a:gd name="T81" fmla="*/ 784 h 852"/>
              <a:gd name="T82" fmla="*/ 644 w 980"/>
              <a:gd name="T83" fmla="*/ 768 h 852"/>
              <a:gd name="T84" fmla="*/ 659 w 980"/>
              <a:gd name="T85" fmla="*/ 751 h 852"/>
              <a:gd name="T86" fmla="*/ 675 w 980"/>
              <a:gd name="T87" fmla="*/ 731 h 852"/>
              <a:gd name="T88" fmla="*/ 690 w 980"/>
              <a:gd name="T89" fmla="*/ 710 h 852"/>
              <a:gd name="T90" fmla="*/ 705 w 980"/>
              <a:gd name="T91" fmla="*/ 688 h 852"/>
              <a:gd name="T92" fmla="*/ 721 w 980"/>
              <a:gd name="T93" fmla="*/ 663 h 852"/>
              <a:gd name="T94" fmla="*/ 736 w 980"/>
              <a:gd name="T95" fmla="*/ 637 h 852"/>
              <a:gd name="T96" fmla="*/ 751 w 980"/>
              <a:gd name="T97" fmla="*/ 610 h 852"/>
              <a:gd name="T98" fmla="*/ 767 w 980"/>
              <a:gd name="T99" fmla="*/ 580 h 852"/>
              <a:gd name="T100" fmla="*/ 782 w 980"/>
              <a:gd name="T101" fmla="*/ 549 h 852"/>
              <a:gd name="T102" fmla="*/ 798 w 980"/>
              <a:gd name="T103" fmla="*/ 517 h 852"/>
              <a:gd name="T104" fmla="*/ 813 w 980"/>
              <a:gd name="T105" fmla="*/ 482 h 852"/>
              <a:gd name="T106" fmla="*/ 828 w 980"/>
              <a:gd name="T107" fmla="*/ 446 h 852"/>
              <a:gd name="T108" fmla="*/ 844 w 980"/>
              <a:gd name="T109" fmla="*/ 409 h 852"/>
              <a:gd name="T110" fmla="*/ 859 w 980"/>
              <a:gd name="T111" fmla="*/ 369 h 852"/>
              <a:gd name="T112" fmla="*/ 874 w 980"/>
              <a:gd name="T113" fmla="*/ 328 h 852"/>
              <a:gd name="T114" fmla="*/ 890 w 980"/>
              <a:gd name="T115" fmla="*/ 285 h 852"/>
              <a:gd name="T116" fmla="*/ 905 w 980"/>
              <a:gd name="T117" fmla="*/ 241 h 852"/>
              <a:gd name="T118" fmla="*/ 921 w 980"/>
              <a:gd name="T119" fmla="*/ 195 h 852"/>
              <a:gd name="T120" fmla="*/ 936 w 980"/>
              <a:gd name="T121" fmla="*/ 147 h 852"/>
              <a:gd name="T122" fmla="*/ 951 w 980"/>
              <a:gd name="T123" fmla="*/ 98 h 852"/>
              <a:gd name="T124" fmla="*/ 967 w 980"/>
              <a:gd name="T125" fmla="*/ 46 h 8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980" h="852">
                <a:moveTo>
                  <a:pt x="0" y="0"/>
                </a:moveTo>
                <a:lnTo>
                  <a:pt x="2" y="5"/>
                </a:lnTo>
                <a:lnTo>
                  <a:pt x="3" y="11"/>
                </a:lnTo>
                <a:lnTo>
                  <a:pt x="5" y="17"/>
                </a:lnTo>
                <a:lnTo>
                  <a:pt x="7" y="23"/>
                </a:lnTo>
                <a:lnTo>
                  <a:pt x="9" y="29"/>
                </a:lnTo>
                <a:lnTo>
                  <a:pt x="10" y="35"/>
                </a:lnTo>
                <a:lnTo>
                  <a:pt x="12" y="41"/>
                </a:lnTo>
                <a:lnTo>
                  <a:pt x="14" y="46"/>
                </a:lnTo>
                <a:lnTo>
                  <a:pt x="15" y="52"/>
                </a:lnTo>
                <a:lnTo>
                  <a:pt x="17" y="58"/>
                </a:lnTo>
                <a:lnTo>
                  <a:pt x="19" y="64"/>
                </a:lnTo>
                <a:lnTo>
                  <a:pt x="20" y="69"/>
                </a:lnTo>
                <a:lnTo>
                  <a:pt x="22" y="75"/>
                </a:lnTo>
                <a:lnTo>
                  <a:pt x="24" y="81"/>
                </a:lnTo>
                <a:lnTo>
                  <a:pt x="26" y="86"/>
                </a:lnTo>
                <a:lnTo>
                  <a:pt x="27" y="92"/>
                </a:lnTo>
                <a:lnTo>
                  <a:pt x="29" y="98"/>
                </a:lnTo>
                <a:lnTo>
                  <a:pt x="31" y="103"/>
                </a:lnTo>
                <a:lnTo>
                  <a:pt x="32" y="109"/>
                </a:lnTo>
                <a:lnTo>
                  <a:pt x="34" y="114"/>
                </a:lnTo>
                <a:lnTo>
                  <a:pt x="36" y="120"/>
                </a:lnTo>
                <a:lnTo>
                  <a:pt x="38" y="125"/>
                </a:lnTo>
                <a:lnTo>
                  <a:pt x="39" y="131"/>
                </a:lnTo>
                <a:lnTo>
                  <a:pt x="41" y="136"/>
                </a:lnTo>
                <a:lnTo>
                  <a:pt x="43" y="142"/>
                </a:lnTo>
                <a:lnTo>
                  <a:pt x="44" y="147"/>
                </a:lnTo>
                <a:lnTo>
                  <a:pt x="46" y="152"/>
                </a:lnTo>
                <a:lnTo>
                  <a:pt x="48" y="158"/>
                </a:lnTo>
                <a:lnTo>
                  <a:pt x="49" y="163"/>
                </a:lnTo>
                <a:lnTo>
                  <a:pt x="51" y="168"/>
                </a:lnTo>
                <a:lnTo>
                  <a:pt x="53" y="174"/>
                </a:lnTo>
                <a:lnTo>
                  <a:pt x="55" y="179"/>
                </a:lnTo>
                <a:lnTo>
                  <a:pt x="56" y="184"/>
                </a:lnTo>
                <a:lnTo>
                  <a:pt x="58" y="190"/>
                </a:lnTo>
                <a:lnTo>
                  <a:pt x="60" y="195"/>
                </a:lnTo>
                <a:lnTo>
                  <a:pt x="61" y="200"/>
                </a:lnTo>
                <a:lnTo>
                  <a:pt x="63" y="205"/>
                </a:lnTo>
                <a:lnTo>
                  <a:pt x="65" y="210"/>
                </a:lnTo>
                <a:lnTo>
                  <a:pt x="67" y="216"/>
                </a:lnTo>
                <a:lnTo>
                  <a:pt x="68" y="221"/>
                </a:lnTo>
                <a:lnTo>
                  <a:pt x="70" y="226"/>
                </a:lnTo>
                <a:lnTo>
                  <a:pt x="72" y="231"/>
                </a:lnTo>
                <a:lnTo>
                  <a:pt x="73" y="236"/>
                </a:lnTo>
                <a:lnTo>
                  <a:pt x="75" y="241"/>
                </a:lnTo>
                <a:lnTo>
                  <a:pt x="77" y="246"/>
                </a:lnTo>
                <a:lnTo>
                  <a:pt x="79" y="251"/>
                </a:lnTo>
                <a:lnTo>
                  <a:pt x="80" y="256"/>
                </a:lnTo>
                <a:lnTo>
                  <a:pt x="82" y="261"/>
                </a:lnTo>
                <a:lnTo>
                  <a:pt x="84" y="266"/>
                </a:lnTo>
                <a:lnTo>
                  <a:pt x="85" y="271"/>
                </a:lnTo>
                <a:lnTo>
                  <a:pt x="87" y="276"/>
                </a:lnTo>
                <a:lnTo>
                  <a:pt x="89" y="281"/>
                </a:lnTo>
                <a:lnTo>
                  <a:pt x="90" y="285"/>
                </a:lnTo>
                <a:lnTo>
                  <a:pt x="92" y="290"/>
                </a:lnTo>
                <a:lnTo>
                  <a:pt x="94" y="295"/>
                </a:lnTo>
                <a:lnTo>
                  <a:pt x="96" y="300"/>
                </a:lnTo>
                <a:lnTo>
                  <a:pt x="97" y="305"/>
                </a:lnTo>
                <a:lnTo>
                  <a:pt x="99" y="309"/>
                </a:lnTo>
                <a:lnTo>
                  <a:pt x="101" y="314"/>
                </a:lnTo>
                <a:lnTo>
                  <a:pt x="102" y="319"/>
                </a:lnTo>
                <a:lnTo>
                  <a:pt x="104" y="323"/>
                </a:lnTo>
                <a:lnTo>
                  <a:pt x="106" y="328"/>
                </a:lnTo>
                <a:lnTo>
                  <a:pt x="108" y="333"/>
                </a:lnTo>
                <a:lnTo>
                  <a:pt x="109" y="337"/>
                </a:lnTo>
                <a:lnTo>
                  <a:pt x="111" y="342"/>
                </a:lnTo>
                <a:lnTo>
                  <a:pt x="113" y="347"/>
                </a:lnTo>
                <a:lnTo>
                  <a:pt x="114" y="351"/>
                </a:lnTo>
                <a:lnTo>
                  <a:pt x="116" y="356"/>
                </a:lnTo>
                <a:lnTo>
                  <a:pt x="118" y="360"/>
                </a:lnTo>
                <a:lnTo>
                  <a:pt x="120" y="365"/>
                </a:lnTo>
                <a:lnTo>
                  <a:pt x="121" y="369"/>
                </a:lnTo>
                <a:lnTo>
                  <a:pt x="123" y="374"/>
                </a:lnTo>
                <a:lnTo>
                  <a:pt x="125" y="378"/>
                </a:lnTo>
                <a:lnTo>
                  <a:pt x="126" y="383"/>
                </a:lnTo>
                <a:lnTo>
                  <a:pt x="128" y="387"/>
                </a:lnTo>
                <a:lnTo>
                  <a:pt x="130" y="391"/>
                </a:lnTo>
                <a:lnTo>
                  <a:pt x="131" y="396"/>
                </a:lnTo>
                <a:lnTo>
                  <a:pt x="133" y="400"/>
                </a:lnTo>
                <a:lnTo>
                  <a:pt x="135" y="404"/>
                </a:lnTo>
                <a:lnTo>
                  <a:pt x="137" y="409"/>
                </a:lnTo>
                <a:lnTo>
                  <a:pt x="138" y="413"/>
                </a:lnTo>
                <a:lnTo>
                  <a:pt x="140" y="417"/>
                </a:lnTo>
                <a:lnTo>
                  <a:pt x="142" y="421"/>
                </a:lnTo>
                <a:lnTo>
                  <a:pt x="143" y="426"/>
                </a:lnTo>
                <a:lnTo>
                  <a:pt x="145" y="430"/>
                </a:lnTo>
                <a:lnTo>
                  <a:pt x="147" y="434"/>
                </a:lnTo>
                <a:lnTo>
                  <a:pt x="149" y="438"/>
                </a:lnTo>
                <a:lnTo>
                  <a:pt x="150" y="442"/>
                </a:lnTo>
                <a:lnTo>
                  <a:pt x="152" y="446"/>
                </a:lnTo>
                <a:lnTo>
                  <a:pt x="154" y="450"/>
                </a:lnTo>
                <a:lnTo>
                  <a:pt x="155" y="455"/>
                </a:lnTo>
                <a:lnTo>
                  <a:pt x="157" y="459"/>
                </a:lnTo>
                <a:lnTo>
                  <a:pt x="159" y="463"/>
                </a:lnTo>
                <a:lnTo>
                  <a:pt x="161" y="467"/>
                </a:lnTo>
                <a:lnTo>
                  <a:pt x="162" y="471"/>
                </a:lnTo>
                <a:lnTo>
                  <a:pt x="164" y="475"/>
                </a:lnTo>
                <a:lnTo>
                  <a:pt x="166" y="478"/>
                </a:lnTo>
                <a:lnTo>
                  <a:pt x="167" y="482"/>
                </a:lnTo>
                <a:lnTo>
                  <a:pt x="169" y="486"/>
                </a:lnTo>
                <a:lnTo>
                  <a:pt x="171" y="490"/>
                </a:lnTo>
                <a:lnTo>
                  <a:pt x="172" y="494"/>
                </a:lnTo>
                <a:lnTo>
                  <a:pt x="174" y="498"/>
                </a:lnTo>
                <a:lnTo>
                  <a:pt x="176" y="502"/>
                </a:lnTo>
                <a:lnTo>
                  <a:pt x="178" y="505"/>
                </a:lnTo>
                <a:lnTo>
                  <a:pt x="179" y="509"/>
                </a:lnTo>
                <a:lnTo>
                  <a:pt x="181" y="513"/>
                </a:lnTo>
                <a:lnTo>
                  <a:pt x="183" y="517"/>
                </a:lnTo>
                <a:lnTo>
                  <a:pt x="184" y="520"/>
                </a:lnTo>
                <a:lnTo>
                  <a:pt x="186" y="524"/>
                </a:lnTo>
                <a:lnTo>
                  <a:pt x="188" y="528"/>
                </a:lnTo>
                <a:lnTo>
                  <a:pt x="190" y="532"/>
                </a:lnTo>
                <a:lnTo>
                  <a:pt x="191" y="535"/>
                </a:lnTo>
                <a:lnTo>
                  <a:pt x="193" y="539"/>
                </a:lnTo>
                <a:lnTo>
                  <a:pt x="195" y="542"/>
                </a:lnTo>
                <a:lnTo>
                  <a:pt x="196" y="546"/>
                </a:lnTo>
                <a:lnTo>
                  <a:pt x="198" y="549"/>
                </a:lnTo>
                <a:lnTo>
                  <a:pt x="200" y="553"/>
                </a:lnTo>
                <a:lnTo>
                  <a:pt x="202" y="557"/>
                </a:lnTo>
                <a:lnTo>
                  <a:pt x="203" y="560"/>
                </a:lnTo>
                <a:lnTo>
                  <a:pt x="205" y="563"/>
                </a:lnTo>
                <a:lnTo>
                  <a:pt x="207" y="567"/>
                </a:lnTo>
                <a:lnTo>
                  <a:pt x="208" y="570"/>
                </a:lnTo>
                <a:lnTo>
                  <a:pt x="210" y="574"/>
                </a:lnTo>
                <a:lnTo>
                  <a:pt x="212" y="577"/>
                </a:lnTo>
                <a:lnTo>
                  <a:pt x="213" y="580"/>
                </a:lnTo>
                <a:lnTo>
                  <a:pt x="215" y="584"/>
                </a:lnTo>
                <a:lnTo>
                  <a:pt x="217" y="587"/>
                </a:lnTo>
                <a:lnTo>
                  <a:pt x="219" y="590"/>
                </a:lnTo>
                <a:lnTo>
                  <a:pt x="220" y="594"/>
                </a:lnTo>
                <a:lnTo>
                  <a:pt x="222" y="597"/>
                </a:lnTo>
                <a:lnTo>
                  <a:pt x="224" y="600"/>
                </a:lnTo>
                <a:lnTo>
                  <a:pt x="225" y="603"/>
                </a:lnTo>
                <a:lnTo>
                  <a:pt x="227" y="607"/>
                </a:lnTo>
                <a:lnTo>
                  <a:pt x="229" y="610"/>
                </a:lnTo>
                <a:lnTo>
                  <a:pt x="231" y="613"/>
                </a:lnTo>
                <a:lnTo>
                  <a:pt x="232" y="616"/>
                </a:lnTo>
                <a:lnTo>
                  <a:pt x="234" y="619"/>
                </a:lnTo>
                <a:lnTo>
                  <a:pt x="236" y="622"/>
                </a:lnTo>
                <a:lnTo>
                  <a:pt x="237" y="625"/>
                </a:lnTo>
                <a:lnTo>
                  <a:pt x="239" y="628"/>
                </a:lnTo>
                <a:lnTo>
                  <a:pt x="241" y="631"/>
                </a:lnTo>
                <a:lnTo>
                  <a:pt x="242" y="634"/>
                </a:lnTo>
                <a:lnTo>
                  <a:pt x="244" y="637"/>
                </a:lnTo>
                <a:lnTo>
                  <a:pt x="246" y="640"/>
                </a:lnTo>
                <a:lnTo>
                  <a:pt x="248" y="643"/>
                </a:lnTo>
                <a:lnTo>
                  <a:pt x="249" y="646"/>
                </a:lnTo>
                <a:lnTo>
                  <a:pt x="251" y="649"/>
                </a:lnTo>
                <a:lnTo>
                  <a:pt x="253" y="652"/>
                </a:lnTo>
                <a:lnTo>
                  <a:pt x="254" y="655"/>
                </a:lnTo>
                <a:lnTo>
                  <a:pt x="256" y="658"/>
                </a:lnTo>
                <a:lnTo>
                  <a:pt x="258" y="661"/>
                </a:lnTo>
                <a:lnTo>
                  <a:pt x="260" y="663"/>
                </a:lnTo>
                <a:lnTo>
                  <a:pt x="261" y="666"/>
                </a:lnTo>
                <a:lnTo>
                  <a:pt x="263" y="669"/>
                </a:lnTo>
                <a:lnTo>
                  <a:pt x="265" y="672"/>
                </a:lnTo>
                <a:lnTo>
                  <a:pt x="266" y="675"/>
                </a:lnTo>
                <a:lnTo>
                  <a:pt x="268" y="677"/>
                </a:lnTo>
                <a:lnTo>
                  <a:pt x="270" y="680"/>
                </a:lnTo>
                <a:lnTo>
                  <a:pt x="272" y="683"/>
                </a:lnTo>
                <a:lnTo>
                  <a:pt x="273" y="685"/>
                </a:lnTo>
                <a:lnTo>
                  <a:pt x="275" y="688"/>
                </a:lnTo>
                <a:lnTo>
                  <a:pt x="277" y="690"/>
                </a:lnTo>
                <a:lnTo>
                  <a:pt x="278" y="693"/>
                </a:lnTo>
                <a:lnTo>
                  <a:pt x="280" y="696"/>
                </a:lnTo>
                <a:lnTo>
                  <a:pt x="282" y="698"/>
                </a:lnTo>
                <a:lnTo>
                  <a:pt x="283" y="701"/>
                </a:lnTo>
                <a:lnTo>
                  <a:pt x="285" y="703"/>
                </a:lnTo>
                <a:lnTo>
                  <a:pt x="287" y="706"/>
                </a:lnTo>
                <a:lnTo>
                  <a:pt x="289" y="708"/>
                </a:lnTo>
                <a:lnTo>
                  <a:pt x="290" y="710"/>
                </a:lnTo>
                <a:lnTo>
                  <a:pt x="292" y="713"/>
                </a:lnTo>
                <a:lnTo>
                  <a:pt x="294" y="715"/>
                </a:lnTo>
                <a:lnTo>
                  <a:pt x="295" y="718"/>
                </a:lnTo>
                <a:lnTo>
                  <a:pt x="297" y="720"/>
                </a:lnTo>
                <a:lnTo>
                  <a:pt x="299" y="722"/>
                </a:lnTo>
                <a:lnTo>
                  <a:pt x="301" y="725"/>
                </a:lnTo>
                <a:lnTo>
                  <a:pt x="302" y="727"/>
                </a:lnTo>
                <a:lnTo>
                  <a:pt x="304" y="729"/>
                </a:lnTo>
                <a:lnTo>
                  <a:pt x="306" y="731"/>
                </a:lnTo>
                <a:lnTo>
                  <a:pt x="307" y="734"/>
                </a:lnTo>
                <a:lnTo>
                  <a:pt x="309" y="736"/>
                </a:lnTo>
                <a:lnTo>
                  <a:pt x="311" y="738"/>
                </a:lnTo>
                <a:lnTo>
                  <a:pt x="313" y="740"/>
                </a:lnTo>
                <a:lnTo>
                  <a:pt x="314" y="742"/>
                </a:lnTo>
                <a:lnTo>
                  <a:pt x="316" y="744"/>
                </a:lnTo>
                <a:lnTo>
                  <a:pt x="318" y="747"/>
                </a:lnTo>
                <a:lnTo>
                  <a:pt x="319" y="749"/>
                </a:lnTo>
                <a:lnTo>
                  <a:pt x="321" y="751"/>
                </a:lnTo>
                <a:lnTo>
                  <a:pt x="323" y="753"/>
                </a:lnTo>
                <a:lnTo>
                  <a:pt x="324" y="755"/>
                </a:lnTo>
                <a:lnTo>
                  <a:pt x="326" y="757"/>
                </a:lnTo>
                <a:lnTo>
                  <a:pt x="328" y="759"/>
                </a:lnTo>
                <a:lnTo>
                  <a:pt x="330" y="761"/>
                </a:lnTo>
                <a:lnTo>
                  <a:pt x="331" y="763"/>
                </a:lnTo>
                <a:lnTo>
                  <a:pt x="333" y="765"/>
                </a:lnTo>
                <a:lnTo>
                  <a:pt x="335" y="766"/>
                </a:lnTo>
                <a:lnTo>
                  <a:pt x="336" y="768"/>
                </a:lnTo>
                <a:lnTo>
                  <a:pt x="338" y="770"/>
                </a:lnTo>
                <a:lnTo>
                  <a:pt x="340" y="772"/>
                </a:lnTo>
                <a:lnTo>
                  <a:pt x="342" y="774"/>
                </a:lnTo>
                <a:lnTo>
                  <a:pt x="343" y="776"/>
                </a:lnTo>
                <a:lnTo>
                  <a:pt x="345" y="777"/>
                </a:lnTo>
                <a:lnTo>
                  <a:pt x="347" y="779"/>
                </a:lnTo>
                <a:lnTo>
                  <a:pt x="348" y="781"/>
                </a:lnTo>
                <a:lnTo>
                  <a:pt x="350" y="783"/>
                </a:lnTo>
                <a:lnTo>
                  <a:pt x="352" y="784"/>
                </a:lnTo>
                <a:lnTo>
                  <a:pt x="354" y="786"/>
                </a:lnTo>
                <a:lnTo>
                  <a:pt x="355" y="788"/>
                </a:lnTo>
                <a:lnTo>
                  <a:pt x="357" y="789"/>
                </a:lnTo>
                <a:lnTo>
                  <a:pt x="359" y="791"/>
                </a:lnTo>
                <a:lnTo>
                  <a:pt x="360" y="792"/>
                </a:lnTo>
                <a:lnTo>
                  <a:pt x="362" y="794"/>
                </a:lnTo>
                <a:lnTo>
                  <a:pt x="364" y="795"/>
                </a:lnTo>
                <a:lnTo>
                  <a:pt x="365" y="797"/>
                </a:lnTo>
                <a:lnTo>
                  <a:pt x="367" y="799"/>
                </a:lnTo>
                <a:lnTo>
                  <a:pt x="369" y="800"/>
                </a:lnTo>
                <a:lnTo>
                  <a:pt x="371" y="801"/>
                </a:lnTo>
                <a:lnTo>
                  <a:pt x="372" y="803"/>
                </a:lnTo>
                <a:lnTo>
                  <a:pt x="374" y="804"/>
                </a:lnTo>
                <a:lnTo>
                  <a:pt x="376" y="806"/>
                </a:lnTo>
                <a:lnTo>
                  <a:pt x="377" y="807"/>
                </a:lnTo>
                <a:lnTo>
                  <a:pt x="379" y="808"/>
                </a:lnTo>
                <a:lnTo>
                  <a:pt x="381" y="810"/>
                </a:lnTo>
                <a:lnTo>
                  <a:pt x="383" y="811"/>
                </a:lnTo>
                <a:lnTo>
                  <a:pt x="384" y="812"/>
                </a:lnTo>
                <a:lnTo>
                  <a:pt x="386" y="814"/>
                </a:lnTo>
                <a:lnTo>
                  <a:pt x="388" y="815"/>
                </a:lnTo>
                <a:lnTo>
                  <a:pt x="389" y="816"/>
                </a:lnTo>
                <a:lnTo>
                  <a:pt x="391" y="817"/>
                </a:lnTo>
                <a:lnTo>
                  <a:pt x="393" y="819"/>
                </a:lnTo>
                <a:lnTo>
                  <a:pt x="395" y="820"/>
                </a:lnTo>
                <a:lnTo>
                  <a:pt x="396" y="821"/>
                </a:lnTo>
                <a:lnTo>
                  <a:pt x="398" y="822"/>
                </a:lnTo>
                <a:lnTo>
                  <a:pt x="400" y="823"/>
                </a:lnTo>
                <a:lnTo>
                  <a:pt x="401" y="824"/>
                </a:lnTo>
                <a:lnTo>
                  <a:pt x="403" y="825"/>
                </a:lnTo>
                <a:lnTo>
                  <a:pt x="405" y="826"/>
                </a:lnTo>
                <a:lnTo>
                  <a:pt x="406" y="827"/>
                </a:lnTo>
                <a:lnTo>
                  <a:pt x="408" y="828"/>
                </a:lnTo>
                <a:lnTo>
                  <a:pt x="410" y="829"/>
                </a:lnTo>
                <a:lnTo>
                  <a:pt x="412" y="830"/>
                </a:lnTo>
                <a:lnTo>
                  <a:pt x="413" y="831"/>
                </a:lnTo>
                <a:lnTo>
                  <a:pt x="415" y="832"/>
                </a:lnTo>
                <a:lnTo>
                  <a:pt x="417" y="833"/>
                </a:lnTo>
                <a:lnTo>
                  <a:pt x="418" y="834"/>
                </a:lnTo>
                <a:lnTo>
                  <a:pt x="420" y="835"/>
                </a:lnTo>
                <a:lnTo>
                  <a:pt x="422" y="836"/>
                </a:lnTo>
                <a:lnTo>
                  <a:pt x="424" y="836"/>
                </a:lnTo>
                <a:lnTo>
                  <a:pt x="425" y="837"/>
                </a:lnTo>
                <a:lnTo>
                  <a:pt x="427" y="838"/>
                </a:lnTo>
                <a:lnTo>
                  <a:pt x="429" y="839"/>
                </a:lnTo>
                <a:lnTo>
                  <a:pt x="430" y="839"/>
                </a:lnTo>
                <a:lnTo>
                  <a:pt x="432" y="840"/>
                </a:lnTo>
                <a:lnTo>
                  <a:pt x="434" y="841"/>
                </a:lnTo>
                <a:lnTo>
                  <a:pt x="435" y="842"/>
                </a:lnTo>
                <a:lnTo>
                  <a:pt x="437" y="842"/>
                </a:lnTo>
                <a:lnTo>
                  <a:pt x="439" y="843"/>
                </a:lnTo>
                <a:lnTo>
                  <a:pt x="441" y="843"/>
                </a:lnTo>
                <a:lnTo>
                  <a:pt x="442" y="844"/>
                </a:lnTo>
                <a:lnTo>
                  <a:pt x="444" y="845"/>
                </a:lnTo>
                <a:lnTo>
                  <a:pt x="446" y="845"/>
                </a:lnTo>
                <a:lnTo>
                  <a:pt x="447" y="846"/>
                </a:lnTo>
                <a:lnTo>
                  <a:pt x="449" y="846"/>
                </a:lnTo>
                <a:lnTo>
                  <a:pt x="451" y="847"/>
                </a:lnTo>
                <a:lnTo>
                  <a:pt x="453" y="847"/>
                </a:lnTo>
                <a:lnTo>
                  <a:pt x="454" y="848"/>
                </a:lnTo>
                <a:lnTo>
                  <a:pt x="456" y="848"/>
                </a:lnTo>
                <a:lnTo>
                  <a:pt x="458" y="848"/>
                </a:lnTo>
                <a:lnTo>
                  <a:pt x="459" y="849"/>
                </a:lnTo>
                <a:lnTo>
                  <a:pt x="461" y="849"/>
                </a:lnTo>
                <a:lnTo>
                  <a:pt x="463" y="849"/>
                </a:lnTo>
                <a:lnTo>
                  <a:pt x="465" y="850"/>
                </a:lnTo>
                <a:lnTo>
                  <a:pt x="466" y="850"/>
                </a:lnTo>
                <a:lnTo>
                  <a:pt x="468" y="850"/>
                </a:lnTo>
                <a:lnTo>
                  <a:pt x="470" y="851"/>
                </a:lnTo>
                <a:lnTo>
                  <a:pt x="471" y="851"/>
                </a:lnTo>
                <a:lnTo>
                  <a:pt x="473" y="851"/>
                </a:lnTo>
                <a:lnTo>
                  <a:pt x="475" y="851"/>
                </a:lnTo>
                <a:lnTo>
                  <a:pt x="476" y="852"/>
                </a:lnTo>
                <a:lnTo>
                  <a:pt x="478" y="852"/>
                </a:lnTo>
                <a:lnTo>
                  <a:pt x="480" y="852"/>
                </a:lnTo>
                <a:lnTo>
                  <a:pt x="482" y="852"/>
                </a:lnTo>
                <a:lnTo>
                  <a:pt x="483" y="852"/>
                </a:lnTo>
                <a:lnTo>
                  <a:pt x="485" y="852"/>
                </a:lnTo>
                <a:lnTo>
                  <a:pt x="487" y="852"/>
                </a:lnTo>
                <a:lnTo>
                  <a:pt x="488" y="852"/>
                </a:lnTo>
                <a:lnTo>
                  <a:pt x="490" y="852"/>
                </a:lnTo>
                <a:lnTo>
                  <a:pt x="492" y="852"/>
                </a:lnTo>
                <a:lnTo>
                  <a:pt x="494" y="852"/>
                </a:lnTo>
                <a:lnTo>
                  <a:pt x="495" y="852"/>
                </a:lnTo>
                <a:lnTo>
                  <a:pt x="497" y="852"/>
                </a:lnTo>
                <a:lnTo>
                  <a:pt x="499" y="852"/>
                </a:lnTo>
                <a:lnTo>
                  <a:pt x="500" y="852"/>
                </a:lnTo>
                <a:lnTo>
                  <a:pt x="502" y="852"/>
                </a:lnTo>
                <a:lnTo>
                  <a:pt x="504" y="852"/>
                </a:lnTo>
                <a:lnTo>
                  <a:pt x="506" y="851"/>
                </a:lnTo>
                <a:lnTo>
                  <a:pt x="507" y="851"/>
                </a:lnTo>
                <a:lnTo>
                  <a:pt x="509" y="851"/>
                </a:lnTo>
                <a:lnTo>
                  <a:pt x="511" y="851"/>
                </a:lnTo>
                <a:lnTo>
                  <a:pt x="512" y="850"/>
                </a:lnTo>
                <a:lnTo>
                  <a:pt x="514" y="850"/>
                </a:lnTo>
                <a:lnTo>
                  <a:pt x="516" y="850"/>
                </a:lnTo>
                <a:lnTo>
                  <a:pt x="517" y="849"/>
                </a:lnTo>
                <a:lnTo>
                  <a:pt x="519" y="849"/>
                </a:lnTo>
                <a:lnTo>
                  <a:pt x="521" y="849"/>
                </a:lnTo>
                <a:lnTo>
                  <a:pt x="523" y="848"/>
                </a:lnTo>
                <a:lnTo>
                  <a:pt x="524" y="848"/>
                </a:lnTo>
                <a:lnTo>
                  <a:pt x="526" y="848"/>
                </a:lnTo>
                <a:lnTo>
                  <a:pt x="528" y="847"/>
                </a:lnTo>
                <a:lnTo>
                  <a:pt x="529" y="847"/>
                </a:lnTo>
                <a:lnTo>
                  <a:pt x="531" y="846"/>
                </a:lnTo>
                <a:lnTo>
                  <a:pt x="533" y="846"/>
                </a:lnTo>
                <a:lnTo>
                  <a:pt x="535" y="845"/>
                </a:lnTo>
                <a:lnTo>
                  <a:pt x="536" y="845"/>
                </a:lnTo>
                <a:lnTo>
                  <a:pt x="538" y="844"/>
                </a:lnTo>
                <a:lnTo>
                  <a:pt x="540" y="843"/>
                </a:lnTo>
                <a:lnTo>
                  <a:pt x="541" y="843"/>
                </a:lnTo>
                <a:lnTo>
                  <a:pt x="543" y="842"/>
                </a:lnTo>
                <a:lnTo>
                  <a:pt x="545" y="842"/>
                </a:lnTo>
                <a:lnTo>
                  <a:pt x="547" y="841"/>
                </a:lnTo>
                <a:lnTo>
                  <a:pt x="548" y="840"/>
                </a:lnTo>
                <a:lnTo>
                  <a:pt x="550" y="839"/>
                </a:lnTo>
                <a:lnTo>
                  <a:pt x="552" y="839"/>
                </a:lnTo>
                <a:lnTo>
                  <a:pt x="553" y="838"/>
                </a:lnTo>
                <a:lnTo>
                  <a:pt x="555" y="837"/>
                </a:lnTo>
                <a:lnTo>
                  <a:pt x="557" y="836"/>
                </a:lnTo>
                <a:lnTo>
                  <a:pt x="558" y="836"/>
                </a:lnTo>
                <a:lnTo>
                  <a:pt x="560" y="835"/>
                </a:lnTo>
                <a:lnTo>
                  <a:pt x="562" y="834"/>
                </a:lnTo>
                <a:lnTo>
                  <a:pt x="564" y="833"/>
                </a:lnTo>
                <a:lnTo>
                  <a:pt x="565" y="832"/>
                </a:lnTo>
                <a:lnTo>
                  <a:pt x="567" y="831"/>
                </a:lnTo>
                <a:lnTo>
                  <a:pt x="569" y="830"/>
                </a:lnTo>
                <a:lnTo>
                  <a:pt x="570" y="829"/>
                </a:lnTo>
                <a:lnTo>
                  <a:pt x="572" y="828"/>
                </a:lnTo>
                <a:lnTo>
                  <a:pt x="574" y="827"/>
                </a:lnTo>
                <a:lnTo>
                  <a:pt x="576" y="826"/>
                </a:lnTo>
                <a:lnTo>
                  <a:pt x="577" y="825"/>
                </a:lnTo>
                <a:lnTo>
                  <a:pt x="579" y="824"/>
                </a:lnTo>
                <a:lnTo>
                  <a:pt x="581" y="823"/>
                </a:lnTo>
                <a:lnTo>
                  <a:pt x="582" y="822"/>
                </a:lnTo>
                <a:lnTo>
                  <a:pt x="584" y="821"/>
                </a:lnTo>
                <a:lnTo>
                  <a:pt x="586" y="820"/>
                </a:lnTo>
                <a:lnTo>
                  <a:pt x="587" y="819"/>
                </a:lnTo>
                <a:lnTo>
                  <a:pt x="589" y="817"/>
                </a:lnTo>
                <a:lnTo>
                  <a:pt x="591" y="816"/>
                </a:lnTo>
                <a:lnTo>
                  <a:pt x="593" y="815"/>
                </a:lnTo>
                <a:lnTo>
                  <a:pt x="594" y="814"/>
                </a:lnTo>
                <a:lnTo>
                  <a:pt x="596" y="812"/>
                </a:lnTo>
                <a:lnTo>
                  <a:pt x="598" y="811"/>
                </a:lnTo>
                <a:lnTo>
                  <a:pt x="599" y="810"/>
                </a:lnTo>
                <a:lnTo>
                  <a:pt x="601" y="808"/>
                </a:lnTo>
                <a:lnTo>
                  <a:pt x="603" y="807"/>
                </a:lnTo>
                <a:lnTo>
                  <a:pt x="605" y="806"/>
                </a:lnTo>
                <a:lnTo>
                  <a:pt x="606" y="804"/>
                </a:lnTo>
                <a:lnTo>
                  <a:pt x="608" y="803"/>
                </a:lnTo>
                <a:lnTo>
                  <a:pt x="610" y="801"/>
                </a:lnTo>
                <a:lnTo>
                  <a:pt x="611" y="800"/>
                </a:lnTo>
                <a:lnTo>
                  <a:pt x="613" y="799"/>
                </a:lnTo>
                <a:lnTo>
                  <a:pt x="615" y="797"/>
                </a:lnTo>
                <a:lnTo>
                  <a:pt x="617" y="795"/>
                </a:lnTo>
                <a:lnTo>
                  <a:pt x="618" y="794"/>
                </a:lnTo>
                <a:lnTo>
                  <a:pt x="620" y="792"/>
                </a:lnTo>
                <a:lnTo>
                  <a:pt x="622" y="791"/>
                </a:lnTo>
                <a:lnTo>
                  <a:pt x="623" y="789"/>
                </a:lnTo>
                <a:lnTo>
                  <a:pt x="625" y="788"/>
                </a:lnTo>
                <a:lnTo>
                  <a:pt x="627" y="786"/>
                </a:lnTo>
                <a:lnTo>
                  <a:pt x="628" y="784"/>
                </a:lnTo>
                <a:lnTo>
                  <a:pt x="630" y="783"/>
                </a:lnTo>
                <a:lnTo>
                  <a:pt x="632" y="781"/>
                </a:lnTo>
                <a:lnTo>
                  <a:pt x="634" y="779"/>
                </a:lnTo>
                <a:lnTo>
                  <a:pt x="635" y="777"/>
                </a:lnTo>
                <a:lnTo>
                  <a:pt x="637" y="776"/>
                </a:lnTo>
                <a:lnTo>
                  <a:pt x="639" y="774"/>
                </a:lnTo>
                <a:lnTo>
                  <a:pt x="640" y="772"/>
                </a:lnTo>
                <a:lnTo>
                  <a:pt x="642" y="770"/>
                </a:lnTo>
                <a:lnTo>
                  <a:pt x="644" y="768"/>
                </a:lnTo>
                <a:lnTo>
                  <a:pt x="646" y="766"/>
                </a:lnTo>
                <a:lnTo>
                  <a:pt x="647" y="765"/>
                </a:lnTo>
                <a:lnTo>
                  <a:pt x="649" y="763"/>
                </a:lnTo>
                <a:lnTo>
                  <a:pt x="651" y="761"/>
                </a:lnTo>
                <a:lnTo>
                  <a:pt x="652" y="759"/>
                </a:lnTo>
                <a:lnTo>
                  <a:pt x="654" y="757"/>
                </a:lnTo>
                <a:lnTo>
                  <a:pt x="656" y="755"/>
                </a:lnTo>
                <a:lnTo>
                  <a:pt x="658" y="753"/>
                </a:lnTo>
                <a:lnTo>
                  <a:pt x="659" y="751"/>
                </a:lnTo>
                <a:lnTo>
                  <a:pt x="661" y="749"/>
                </a:lnTo>
                <a:lnTo>
                  <a:pt x="663" y="747"/>
                </a:lnTo>
                <a:lnTo>
                  <a:pt x="664" y="744"/>
                </a:lnTo>
                <a:lnTo>
                  <a:pt x="666" y="742"/>
                </a:lnTo>
                <a:lnTo>
                  <a:pt x="668" y="740"/>
                </a:lnTo>
                <a:lnTo>
                  <a:pt x="669" y="738"/>
                </a:lnTo>
                <a:lnTo>
                  <a:pt x="671" y="736"/>
                </a:lnTo>
                <a:lnTo>
                  <a:pt x="673" y="734"/>
                </a:lnTo>
                <a:lnTo>
                  <a:pt x="675" y="731"/>
                </a:lnTo>
                <a:lnTo>
                  <a:pt x="676" y="729"/>
                </a:lnTo>
                <a:lnTo>
                  <a:pt x="678" y="727"/>
                </a:lnTo>
                <a:lnTo>
                  <a:pt x="680" y="725"/>
                </a:lnTo>
                <a:lnTo>
                  <a:pt x="681" y="722"/>
                </a:lnTo>
                <a:lnTo>
                  <a:pt x="683" y="720"/>
                </a:lnTo>
                <a:lnTo>
                  <a:pt x="685" y="718"/>
                </a:lnTo>
                <a:lnTo>
                  <a:pt x="687" y="715"/>
                </a:lnTo>
                <a:lnTo>
                  <a:pt x="688" y="713"/>
                </a:lnTo>
                <a:lnTo>
                  <a:pt x="690" y="710"/>
                </a:lnTo>
                <a:lnTo>
                  <a:pt x="692" y="708"/>
                </a:lnTo>
                <a:lnTo>
                  <a:pt x="693" y="706"/>
                </a:lnTo>
                <a:lnTo>
                  <a:pt x="695" y="703"/>
                </a:lnTo>
                <a:lnTo>
                  <a:pt x="697" y="701"/>
                </a:lnTo>
                <a:lnTo>
                  <a:pt x="699" y="698"/>
                </a:lnTo>
                <a:lnTo>
                  <a:pt x="700" y="696"/>
                </a:lnTo>
                <a:lnTo>
                  <a:pt x="702" y="693"/>
                </a:lnTo>
                <a:lnTo>
                  <a:pt x="704" y="690"/>
                </a:lnTo>
                <a:lnTo>
                  <a:pt x="705" y="688"/>
                </a:lnTo>
                <a:lnTo>
                  <a:pt x="707" y="685"/>
                </a:lnTo>
                <a:lnTo>
                  <a:pt x="709" y="683"/>
                </a:lnTo>
                <a:lnTo>
                  <a:pt x="710" y="680"/>
                </a:lnTo>
                <a:lnTo>
                  <a:pt x="712" y="677"/>
                </a:lnTo>
                <a:lnTo>
                  <a:pt x="714" y="675"/>
                </a:lnTo>
                <a:lnTo>
                  <a:pt x="716" y="672"/>
                </a:lnTo>
                <a:lnTo>
                  <a:pt x="717" y="669"/>
                </a:lnTo>
                <a:lnTo>
                  <a:pt x="719" y="666"/>
                </a:lnTo>
                <a:lnTo>
                  <a:pt x="721" y="663"/>
                </a:lnTo>
                <a:lnTo>
                  <a:pt x="722" y="661"/>
                </a:lnTo>
                <a:lnTo>
                  <a:pt x="724" y="658"/>
                </a:lnTo>
                <a:lnTo>
                  <a:pt x="726" y="655"/>
                </a:lnTo>
                <a:lnTo>
                  <a:pt x="728" y="652"/>
                </a:lnTo>
                <a:lnTo>
                  <a:pt x="729" y="649"/>
                </a:lnTo>
                <a:lnTo>
                  <a:pt x="731" y="646"/>
                </a:lnTo>
                <a:lnTo>
                  <a:pt x="733" y="643"/>
                </a:lnTo>
                <a:lnTo>
                  <a:pt x="734" y="640"/>
                </a:lnTo>
                <a:lnTo>
                  <a:pt x="736" y="637"/>
                </a:lnTo>
                <a:lnTo>
                  <a:pt x="738" y="634"/>
                </a:lnTo>
                <a:lnTo>
                  <a:pt x="740" y="631"/>
                </a:lnTo>
                <a:lnTo>
                  <a:pt x="741" y="628"/>
                </a:lnTo>
                <a:lnTo>
                  <a:pt x="743" y="625"/>
                </a:lnTo>
                <a:lnTo>
                  <a:pt x="745" y="622"/>
                </a:lnTo>
                <a:lnTo>
                  <a:pt x="746" y="619"/>
                </a:lnTo>
                <a:lnTo>
                  <a:pt x="748" y="616"/>
                </a:lnTo>
                <a:lnTo>
                  <a:pt x="750" y="613"/>
                </a:lnTo>
                <a:lnTo>
                  <a:pt x="751" y="610"/>
                </a:lnTo>
                <a:lnTo>
                  <a:pt x="753" y="607"/>
                </a:lnTo>
                <a:lnTo>
                  <a:pt x="755" y="603"/>
                </a:lnTo>
                <a:lnTo>
                  <a:pt x="757" y="600"/>
                </a:lnTo>
                <a:lnTo>
                  <a:pt x="758" y="597"/>
                </a:lnTo>
                <a:lnTo>
                  <a:pt x="760" y="594"/>
                </a:lnTo>
                <a:lnTo>
                  <a:pt x="762" y="590"/>
                </a:lnTo>
                <a:lnTo>
                  <a:pt x="763" y="587"/>
                </a:lnTo>
                <a:lnTo>
                  <a:pt x="765" y="584"/>
                </a:lnTo>
                <a:lnTo>
                  <a:pt x="767" y="580"/>
                </a:lnTo>
                <a:lnTo>
                  <a:pt x="769" y="577"/>
                </a:lnTo>
                <a:lnTo>
                  <a:pt x="770" y="574"/>
                </a:lnTo>
                <a:lnTo>
                  <a:pt x="772" y="570"/>
                </a:lnTo>
                <a:lnTo>
                  <a:pt x="774" y="567"/>
                </a:lnTo>
                <a:lnTo>
                  <a:pt x="775" y="563"/>
                </a:lnTo>
                <a:lnTo>
                  <a:pt x="777" y="560"/>
                </a:lnTo>
                <a:lnTo>
                  <a:pt x="779" y="557"/>
                </a:lnTo>
                <a:lnTo>
                  <a:pt x="780" y="553"/>
                </a:lnTo>
                <a:lnTo>
                  <a:pt x="782" y="549"/>
                </a:lnTo>
                <a:lnTo>
                  <a:pt x="784" y="546"/>
                </a:lnTo>
                <a:lnTo>
                  <a:pt x="786" y="542"/>
                </a:lnTo>
                <a:lnTo>
                  <a:pt x="787" y="539"/>
                </a:lnTo>
                <a:lnTo>
                  <a:pt x="789" y="535"/>
                </a:lnTo>
                <a:lnTo>
                  <a:pt x="791" y="532"/>
                </a:lnTo>
                <a:lnTo>
                  <a:pt x="792" y="528"/>
                </a:lnTo>
                <a:lnTo>
                  <a:pt x="794" y="524"/>
                </a:lnTo>
                <a:lnTo>
                  <a:pt x="796" y="520"/>
                </a:lnTo>
                <a:lnTo>
                  <a:pt x="798" y="517"/>
                </a:lnTo>
                <a:lnTo>
                  <a:pt x="799" y="513"/>
                </a:lnTo>
                <a:lnTo>
                  <a:pt x="801" y="509"/>
                </a:lnTo>
                <a:lnTo>
                  <a:pt x="803" y="505"/>
                </a:lnTo>
                <a:lnTo>
                  <a:pt x="804" y="502"/>
                </a:lnTo>
                <a:lnTo>
                  <a:pt x="806" y="498"/>
                </a:lnTo>
                <a:lnTo>
                  <a:pt x="808" y="494"/>
                </a:lnTo>
                <a:lnTo>
                  <a:pt x="810" y="490"/>
                </a:lnTo>
                <a:lnTo>
                  <a:pt x="811" y="486"/>
                </a:lnTo>
                <a:lnTo>
                  <a:pt x="813" y="482"/>
                </a:lnTo>
                <a:lnTo>
                  <a:pt x="815" y="478"/>
                </a:lnTo>
                <a:lnTo>
                  <a:pt x="816" y="475"/>
                </a:lnTo>
                <a:lnTo>
                  <a:pt x="818" y="471"/>
                </a:lnTo>
                <a:lnTo>
                  <a:pt x="820" y="467"/>
                </a:lnTo>
                <a:lnTo>
                  <a:pt x="821" y="463"/>
                </a:lnTo>
                <a:lnTo>
                  <a:pt x="823" y="459"/>
                </a:lnTo>
                <a:lnTo>
                  <a:pt x="825" y="455"/>
                </a:lnTo>
                <a:lnTo>
                  <a:pt x="827" y="450"/>
                </a:lnTo>
                <a:lnTo>
                  <a:pt x="828" y="446"/>
                </a:lnTo>
                <a:lnTo>
                  <a:pt x="830" y="442"/>
                </a:lnTo>
                <a:lnTo>
                  <a:pt x="832" y="438"/>
                </a:lnTo>
                <a:lnTo>
                  <a:pt x="833" y="434"/>
                </a:lnTo>
                <a:lnTo>
                  <a:pt x="835" y="430"/>
                </a:lnTo>
                <a:lnTo>
                  <a:pt x="837" y="426"/>
                </a:lnTo>
                <a:lnTo>
                  <a:pt x="839" y="421"/>
                </a:lnTo>
                <a:lnTo>
                  <a:pt x="840" y="417"/>
                </a:lnTo>
                <a:lnTo>
                  <a:pt x="842" y="413"/>
                </a:lnTo>
                <a:lnTo>
                  <a:pt x="844" y="409"/>
                </a:lnTo>
                <a:lnTo>
                  <a:pt x="845" y="404"/>
                </a:lnTo>
                <a:lnTo>
                  <a:pt x="847" y="400"/>
                </a:lnTo>
                <a:lnTo>
                  <a:pt x="849" y="396"/>
                </a:lnTo>
                <a:lnTo>
                  <a:pt x="851" y="391"/>
                </a:lnTo>
                <a:lnTo>
                  <a:pt x="852" y="387"/>
                </a:lnTo>
                <a:lnTo>
                  <a:pt x="854" y="383"/>
                </a:lnTo>
                <a:lnTo>
                  <a:pt x="856" y="378"/>
                </a:lnTo>
                <a:lnTo>
                  <a:pt x="857" y="374"/>
                </a:lnTo>
                <a:lnTo>
                  <a:pt x="859" y="369"/>
                </a:lnTo>
                <a:lnTo>
                  <a:pt x="861" y="365"/>
                </a:lnTo>
                <a:lnTo>
                  <a:pt x="862" y="360"/>
                </a:lnTo>
                <a:lnTo>
                  <a:pt x="864" y="356"/>
                </a:lnTo>
                <a:lnTo>
                  <a:pt x="866" y="351"/>
                </a:lnTo>
                <a:lnTo>
                  <a:pt x="868" y="347"/>
                </a:lnTo>
                <a:lnTo>
                  <a:pt x="869" y="342"/>
                </a:lnTo>
                <a:lnTo>
                  <a:pt x="871" y="337"/>
                </a:lnTo>
                <a:lnTo>
                  <a:pt x="873" y="333"/>
                </a:lnTo>
                <a:lnTo>
                  <a:pt x="874" y="328"/>
                </a:lnTo>
                <a:lnTo>
                  <a:pt x="876" y="323"/>
                </a:lnTo>
                <a:lnTo>
                  <a:pt x="878" y="319"/>
                </a:lnTo>
                <a:lnTo>
                  <a:pt x="880" y="314"/>
                </a:lnTo>
                <a:lnTo>
                  <a:pt x="881" y="309"/>
                </a:lnTo>
                <a:lnTo>
                  <a:pt x="883" y="305"/>
                </a:lnTo>
                <a:lnTo>
                  <a:pt x="885" y="300"/>
                </a:lnTo>
                <a:lnTo>
                  <a:pt x="886" y="295"/>
                </a:lnTo>
                <a:lnTo>
                  <a:pt x="888" y="290"/>
                </a:lnTo>
                <a:lnTo>
                  <a:pt x="890" y="285"/>
                </a:lnTo>
                <a:lnTo>
                  <a:pt x="892" y="281"/>
                </a:lnTo>
                <a:lnTo>
                  <a:pt x="893" y="276"/>
                </a:lnTo>
                <a:lnTo>
                  <a:pt x="895" y="271"/>
                </a:lnTo>
                <a:lnTo>
                  <a:pt x="897" y="266"/>
                </a:lnTo>
                <a:lnTo>
                  <a:pt x="898" y="261"/>
                </a:lnTo>
                <a:lnTo>
                  <a:pt x="900" y="256"/>
                </a:lnTo>
                <a:lnTo>
                  <a:pt x="902" y="251"/>
                </a:lnTo>
                <a:lnTo>
                  <a:pt x="903" y="246"/>
                </a:lnTo>
                <a:lnTo>
                  <a:pt x="905" y="241"/>
                </a:lnTo>
                <a:lnTo>
                  <a:pt x="907" y="236"/>
                </a:lnTo>
                <a:lnTo>
                  <a:pt x="909" y="231"/>
                </a:lnTo>
                <a:lnTo>
                  <a:pt x="910" y="226"/>
                </a:lnTo>
                <a:lnTo>
                  <a:pt x="912" y="221"/>
                </a:lnTo>
                <a:lnTo>
                  <a:pt x="914" y="216"/>
                </a:lnTo>
                <a:lnTo>
                  <a:pt x="915" y="210"/>
                </a:lnTo>
                <a:lnTo>
                  <a:pt x="917" y="205"/>
                </a:lnTo>
                <a:lnTo>
                  <a:pt x="919" y="200"/>
                </a:lnTo>
                <a:lnTo>
                  <a:pt x="921" y="195"/>
                </a:lnTo>
                <a:lnTo>
                  <a:pt x="922" y="190"/>
                </a:lnTo>
                <a:lnTo>
                  <a:pt x="924" y="184"/>
                </a:lnTo>
                <a:lnTo>
                  <a:pt x="926" y="179"/>
                </a:lnTo>
                <a:lnTo>
                  <a:pt x="927" y="174"/>
                </a:lnTo>
                <a:lnTo>
                  <a:pt x="929" y="168"/>
                </a:lnTo>
                <a:lnTo>
                  <a:pt x="931" y="163"/>
                </a:lnTo>
                <a:lnTo>
                  <a:pt x="933" y="158"/>
                </a:lnTo>
                <a:lnTo>
                  <a:pt x="934" y="152"/>
                </a:lnTo>
                <a:lnTo>
                  <a:pt x="936" y="147"/>
                </a:lnTo>
                <a:lnTo>
                  <a:pt x="938" y="142"/>
                </a:lnTo>
                <a:lnTo>
                  <a:pt x="939" y="136"/>
                </a:lnTo>
                <a:lnTo>
                  <a:pt x="941" y="131"/>
                </a:lnTo>
                <a:lnTo>
                  <a:pt x="943" y="125"/>
                </a:lnTo>
                <a:lnTo>
                  <a:pt x="944" y="120"/>
                </a:lnTo>
                <a:lnTo>
                  <a:pt x="946" y="114"/>
                </a:lnTo>
                <a:lnTo>
                  <a:pt x="948" y="109"/>
                </a:lnTo>
                <a:lnTo>
                  <a:pt x="950" y="103"/>
                </a:lnTo>
                <a:lnTo>
                  <a:pt x="951" y="98"/>
                </a:lnTo>
                <a:lnTo>
                  <a:pt x="953" y="92"/>
                </a:lnTo>
                <a:lnTo>
                  <a:pt x="955" y="86"/>
                </a:lnTo>
                <a:lnTo>
                  <a:pt x="956" y="81"/>
                </a:lnTo>
                <a:lnTo>
                  <a:pt x="958" y="75"/>
                </a:lnTo>
                <a:lnTo>
                  <a:pt x="960" y="69"/>
                </a:lnTo>
                <a:lnTo>
                  <a:pt x="962" y="64"/>
                </a:lnTo>
                <a:lnTo>
                  <a:pt x="963" y="58"/>
                </a:lnTo>
                <a:lnTo>
                  <a:pt x="965" y="52"/>
                </a:lnTo>
                <a:lnTo>
                  <a:pt x="967" y="46"/>
                </a:lnTo>
                <a:lnTo>
                  <a:pt x="968" y="41"/>
                </a:lnTo>
                <a:lnTo>
                  <a:pt x="970" y="35"/>
                </a:lnTo>
                <a:lnTo>
                  <a:pt x="972" y="29"/>
                </a:lnTo>
                <a:lnTo>
                  <a:pt x="973" y="23"/>
                </a:lnTo>
                <a:lnTo>
                  <a:pt x="975" y="17"/>
                </a:lnTo>
                <a:lnTo>
                  <a:pt x="977" y="11"/>
                </a:lnTo>
                <a:lnTo>
                  <a:pt x="979" y="5"/>
                </a:lnTo>
                <a:lnTo>
                  <a:pt x="980" y="0"/>
                </a:lnTo>
              </a:path>
            </a:pathLst>
          </a:custGeom>
          <a:noFill/>
          <a:ln w="7938" cap="rnd">
            <a:solidFill>
              <a:srgbClr val="808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9" name="Freeform 9">
            <a:extLst>
              <a:ext uri="{FF2B5EF4-FFF2-40B4-BE49-F238E27FC236}">
                <a16:creationId xmlns:a16="http://schemas.microsoft.com/office/drawing/2014/main" id="{906B28F8-EFBE-41A1-AD35-124A76F87A27}"/>
              </a:ext>
            </a:extLst>
          </p:cNvPr>
          <p:cNvSpPr>
            <a:spLocks/>
          </p:cNvSpPr>
          <p:nvPr/>
        </p:nvSpPr>
        <p:spPr bwMode="auto">
          <a:xfrm>
            <a:off x="8023225" y="2267094"/>
            <a:ext cx="1903413" cy="1349375"/>
          </a:xfrm>
          <a:custGeom>
            <a:avLst/>
            <a:gdLst>
              <a:gd name="T0" fmla="*/ 17 w 1199"/>
              <a:gd name="T1" fmla="*/ 48 h 850"/>
              <a:gd name="T2" fmla="*/ 36 w 1199"/>
              <a:gd name="T3" fmla="*/ 99 h 850"/>
              <a:gd name="T4" fmla="*/ 54 w 1199"/>
              <a:gd name="T5" fmla="*/ 148 h 850"/>
              <a:gd name="T6" fmla="*/ 73 w 1199"/>
              <a:gd name="T7" fmla="*/ 196 h 850"/>
              <a:gd name="T8" fmla="*/ 92 w 1199"/>
              <a:gd name="T9" fmla="*/ 241 h 850"/>
              <a:gd name="T10" fmla="*/ 111 w 1199"/>
              <a:gd name="T11" fmla="*/ 286 h 850"/>
              <a:gd name="T12" fmla="*/ 129 w 1199"/>
              <a:gd name="T13" fmla="*/ 328 h 850"/>
              <a:gd name="T14" fmla="*/ 148 w 1199"/>
              <a:gd name="T15" fmla="*/ 369 h 850"/>
              <a:gd name="T16" fmla="*/ 167 w 1199"/>
              <a:gd name="T17" fmla="*/ 408 h 850"/>
              <a:gd name="T18" fmla="*/ 186 w 1199"/>
              <a:gd name="T19" fmla="*/ 446 h 850"/>
              <a:gd name="T20" fmla="*/ 205 w 1199"/>
              <a:gd name="T21" fmla="*/ 482 h 850"/>
              <a:gd name="T22" fmla="*/ 223 w 1199"/>
              <a:gd name="T23" fmla="*/ 516 h 850"/>
              <a:gd name="T24" fmla="*/ 242 w 1199"/>
              <a:gd name="T25" fmla="*/ 549 h 850"/>
              <a:gd name="T26" fmla="*/ 261 w 1199"/>
              <a:gd name="T27" fmla="*/ 580 h 850"/>
              <a:gd name="T28" fmla="*/ 280 w 1199"/>
              <a:gd name="T29" fmla="*/ 609 h 850"/>
              <a:gd name="T30" fmla="*/ 299 w 1199"/>
              <a:gd name="T31" fmla="*/ 636 h 850"/>
              <a:gd name="T32" fmla="*/ 317 w 1199"/>
              <a:gd name="T33" fmla="*/ 662 h 850"/>
              <a:gd name="T34" fmla="*/ 336 w 1199"/>
              <a:gd name="T35" fmla="*/ 687 h 850"/>
              <a:gd name="T36" fmla="*/ 355 w 1199"/>
              <a:gd name="T37" fmla="*/ 709 h 850"/>
              <a:gd name="T38" fmla="*/ 374 w 1199"/>
              <a:gd name="T39" fmla="*/ 730 h 850"/>
              <a:gd name="T40" fmla="*/ 392 w 1199"/>
              <a:gd name="T41" fmla="*/ 749 h 850"/>
              <a:gd name="T42" fmla="*/ 411 w 1199"/>
              <a:gd name="T43" fmla="*/ 767 h 850"/>
              <a:gd name="T44" fmla="*/ 430 w 1199"/>
              <a:gd name="T45" fmla="*/ 783 h 850"/>
              <a:gd name="T46" fmla="*/ 449 w 1199"/>
              <a:gd name="T47" fmla="*/ 797 h 850"/>
              <a:gd name="T48" fmla="*/ 468 w 1199"/>
              <a:gd name="T49" fmla="*/ 809 h 850"/>
              <a:gd name="T50" fmla="*/ 486 w 1199"/>
              <a:gd name="T51" fmla="*/ 820 h 850"/>
              <a:gd name="T52" fmla="*/ 505 w 1199"/>
              <a:gd name="T53" fmla="*/ 829 h 850"/>
              <a:gd name="T54" fmla="*/ 524 w 1199"/>
              <a:gd name="T55" fmla="*/ 837 h 850"/>
              <a:gd name="T56" fmla="*/ 543 w 1199"/>
              <a:gd name="T57" fmla="*/ 843 h 850"/>
              <a:gd name="T58" fmla="*/ 562 w 1199"/>
              <a:gd name="T59" fmla="*/ 847 h 850"/>
              <a:gd name="T60" fmla="*/ 580 w 1199"/>
              <a:gd name="T61" fmla="*/ 849 h 850"/>
              <a:gd name="T62" fmla="*/ 599 w 1199"/>
              <a:gd name="T63" fmla="*/ 850 h 850"/>
              <a:gd name="T64" fmla="*/ 618 w 1199"/>
              <a:gd name="T65" fmla="*/ 849 h 850"/>
              <a:gd name="T66" fmla="*/ 637 w 1199"/>
              <a:gd name="T67" fmla="*/ 847 h 850"/>
              <a:gd name="T68" fmla="*/ 656 w 1199"/>
              <a:gd name="T69" fmla="*/ 843 h 850"/>
              <a:gd name="T70" fmla="*/ 674 w 1199"/>
              <a:gd name="T71" fmla="*/ 837 h 850"/>
              <a:gd name="T72" fmla="*/ 693 w 1199"/>
              <a:gd name="T73" fmla="*/ 829 h 850"/>
              <a:gd name="T74" fmla="*/ 712 w 1199"/>
              <a:gd name="T75" fmla="*/ 820 h 850"/>
              <a:gd name="T76" fmla="*/ 731 w 1199"/>
              <a:gd name="T77" fmla="*/ 809 h 850"/>
              <a:gd name="T78" fmla="*/ 749 w 1199"/>
              <a:gd name="T79" fmla="*/ 797 h 850"/>
              <a:gd name="T80" fmla="*/ 768 w 1199"/>
              <a:gd name="T81" fmla="*/ 783 h 850"/>
              <a:gd name="T82" fmla="*/ 787 w 1199"/>
              <a:gd name="T83" fmla="*/ 767 h 850"/>
              <a:gd name="T84" fmla="*/ 806 w 1199"/>
              <a:gd name="T85" fmla="*/ 749 h 850"/>
              <a:gd name="T86" fmla="*/ 825 w 1199"/>
              <a:gd name="T87" fmla="*/ 730 h 850"/>
              <a:gd name="T88" fmla="*/ 843 w 1199"/>
              <a:gd name="T89" fmla="*/ 709 h 850"/>
              <a:gd name="T90" fmla="*/ 862 w 1199"/>
              <a:gd name="T91" fmla="*/ 687 h 850"/>
              <a:gd name="T92" fmla="*/ 881 w 1199"/>
              <a:gd name="T93" fmla="*/ 662 h 850"/>
              <a:gd name="T94" fmla="*/ 900 w 1199"/>
              <a:gd name="T95" fmla="*/ 636 h 850"/>
              <a:gd name="T96" fmla="*/ 919 w 1199"/>
              <a:gd name="T97" fmla="*/ 609 h 850"/>
              <a:gd name="T98" fmla="*/ 937 w 1199"/>
              <a:gd name="T99" fmla="*/ 580 h 850"/>
              <a:gd name="T100" fmla="*/ 956 w 1199"/>
              <a:gd name="T101" fmla="*/ 549 h 850"/>
              <a:gd name="T102" fmla="*/ 975 w 1199"/>
              <a:gd name="T103" fmla="*/ 516 h 850"/>
              <a:gd name="T104" fmla="*/ 994 w 1199"/>
              <a:gd name="T105" fmla="*/ 482 h 850"/>
              <a:gd name="T106" fmla="*/ 1012 w 1199"/>
              <a:gd name="T107" fmla="*/ 446 h 850"/>
              <a:gd name="T108" fmla="*/ 1031 w 1199"/>
              <a:gd name="T109" fmla="*/ 408 h 850"/>
              <a:gd name="T110" fmla="*/ 1050 w 1199"/>
              <a:gd name="T111" fmla="*/ 369 h 850"/>
              <a:gd name="T112" fmla="*/ 1069 w 1199"/>
              <a:gd name="T113" fmla="*/ 328 h 850"/>
              <a:gd name="T114" fmla="*/ 1088 w 1199"/>
              <a:gd name="T115" fmla="*/ 286 h 850"/>
              <a:gd name="T116" fmla="*/ 1106 w 1199"/>
              <a:gd name="T117" fmla="*/ 241 h 850"/>
              <a:gd name="T118" fmla="*/ 1125 w 1199"/>
              <a:gd name="T119" fmla="*/ 196 h 850"/>
              <a:gd name="T120" fmla="*/ 1144 w 1199"/>
              <a:gd name="T121" fmla="*/ 148 h 850"/>
              <a:gd name="T122" fmla="*/ 1163 w 1199"/>
              <a:gd name="T123" fmla="*/ 99 h 850"/>
              <a:gd name="T124" fmla="*/ 1182 w 1199"/>
              <a:gd name="T125" fmla="*/ 48 h 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199" h="850">
                <a:moveTo>
                  <a:pt x="0" y="0"/>
                </a:moveTo>
                <a:lnTo>
                  <a:pt x="1" y="5"/>
                </a:lnTo>
                <a:lnTo>
                  <a:pt x="3" y="10"/>
                </a:lnTo>
                <a:lnTo>
                  <a:pt x="5" y="14"/>
                </a:lnTo>
                <a:lnTo>
                  <a:pt x="6" y="19"/>
                </a:lnTo>
                <a:lnTo>
                  <a:pt x="8" y="24"/>
                </a:lnTo>
                <a:lnTo>
                  <a:pt x="10" y="29"/>
                </a:lnTo>
                <a:lnTo>
                  <a:pt x="12" y="34"/>
                </a:lnTo>
                <a:lnTo>
                  <a:pt x="13" y="38"/>
                </a:lnTo>
                <a:lnTo>
                  <a:pt x="15" y="43"/>
                </a:lnTo>
                <a:lnTo>
                  <a:pt x="17" y="48"/>
                </a:lnTo>
                <a:lnTo>
                  <a:pt x="18" y="52"/>
                </a:lnTo>
                <a:lnTo>
                  <a:pt x="20" y="57"/>
                </a:lnTo>
                <a:lnTo>
                  <a:pt x="22" y="62"/>
                </a:lnTo>
                <a:lnTo>
                  <a:pt x="24" y="66"/>
                </a:lnTo>
                <a:lnTo>
                  <a:pt x="25" y="71"/>
                </a:lnTo>
                <a:lnTo>
                  <a:pt x="27" y="76"/>
                </a:lnTo>
                <a:lnTo>
                  <a:pt x="29" y="80"/>
                </a:lnTo>
                <a:lnTo>
                  <a:pt x="30" y="85"/>
                </a:lnTo>
                <a:lnTo>
                  <a:pt x="32" y="90"/>
                </a:lnTo>
                <a:lnTo>
                  <a:pt x="34" y="94"/>
                </a:lnTo>
                <a:lnTo>
                  <a:pt x="36" y="99"/>
                </a:lnTo>
                <a:lnTo>
                  <a:pt x="37" y="103"/>
                </a:lnTo>
                <a:lnTo>
                  <a:pt x="39" y="108"/>
                </a:lnTo>
                <a:lnTo>
                  <a:pt x="41" y="112"/>
                </a:lnTo>
                <a:lnTo>
                  <a:pt x="42" y="117"/>
                </a:lnTo>
                <a:lnTo>
                  <a:pt x="44" y="121"/>
                </a:lnTo>
                <a:lnTo>
                  <a:pt x="46" y="126"/>
                </a:lnTo>
                <a:lnTo>
                  <a:pt x="47" y="130"/>
                </a:lnTo>
                <a:lnTo>
                  <a:pt x="49" y="135"/>
                </a:lnTo>
                <a:lnTo>
                  <a:pt x="51" y="139"/>
                </a:lnTo>
                <a:lnTo>
                  <a:pt x="53" y="143"/>
                </a:lnTo>
                <a:lnTo>
                  <a:pt x="54" y="148"/>
                </a:lnTo>
                <a:lnTo>
                  <a:pt x="56" y="152"/>
                </a:lnTo>
                <a:lnTo>
                  <a:pt x="58" y="157"/>
                </a:lnTo>
                <a:lnTo>
                  <a:pt x="59" y="161"/>
                </a:lnTo>
                <a:lnTo>
                  <a:pt x="61" y="165"/>
                </a:lnTo>
                <a:lnTo>
                  <a:pt x="63" y="170"/>
                </a:lnTo>
                <a:lnTo>
                  <a:pt x="65" y="174"/>
                </a:lnTo>
                <a:lnTo>
                  <a:pt x="66" y="178"/>
                </a:lnTo>
                <a:lnTo>
                  <a:pt x="68" y="183"/>
                </a:lnTo>
                <a:lnTo>
                  <a:pt x="70" y="187"/>
                </a:lnTo>
                <a:lnTo>
                  <a:pt x="71" y="191"/>
                </a:lnTo>
                <a:lnTo>
                  <a:pt x="73" y="196"/>
                </a:lnTo>
                <a:lnTo>
                  <a:pt x="75" y="200"/>
                </a:lnTo>
                <a:lnTo>
                  <a:pt x="77" y="204"/>
                </a:lnTo>
                <a:lnTo>
                  <a:pt x="78" y="208"/>
                </a:lnTo>
                <a:lnTo>
                  <a:pt x="80" y="212"/>
                </a:lnTo>
                <a:lnTo>
                  <a:pt x="82" y="217"/>
                </a:lnTo>
                <a:lnTo>
                  <a:pt x="83" y="221"/>
                </a:lnTo>
                <a:lnTo>
                  <a:pt x="85" y="225"/>
                </a:lnTo>
                <a:lnTo>
                  <a:pt x="87" y="229"/>
                </a:lnTo>
                <a:lnTo>
                  <a:pt x="88" y="233"/>
                </a:lnTo>
                <a:lnTo>
                  <a:pt x="90" y="237"/>
                </a:lnTo>
                <a:lnTo>
                  <a:pt x="92" y="241"/>
                </a:lnTo>
                <a:lnTo>
                  <a:pt x="94" y="246"/>
                </a:lnTo>
                <a:lnTo>
                  <a:pt x="95" y="250"/>
                </a:lnTo>
                <a:lnTo>
                  <a:pt x="97" y="254"/>
                </a:lnTo>
                <a:lnTo>
                  <a:pt x="99" y="258"/>
                </a:lnTo>
                <a:lnTo>
                  <a:pt x="100" y="262"/>
                </a:lnTo>
                <a:lnTo>
                  <a:pt x="102" y="266"/>
                </a:lnTo>
                <a:lnTo>
                  <a:pt x="104" y="270"/>
                </a:lnTo>
                <a:lnTo>
                  <a:pt x="106" y="274"/>
                </a:lnTo>
                <a:lnTo>
                  <a:pt x="107" y="278"/>
                </a:lnTo>
                <a:lnTo>
                  <a:pt x="109" y="282"/>
                </a:lnTo>
                <a:lnTo>
                  <a:pt x="111" y="286"/>
                </a:lnTo>
                <a:lnTo>
                  <a:pt x="112" y="290"/>
                </a:lnTo>
                <a:lnTo>
                  <a:pt x="114" y="294"/>
                </a:lnTo>
                <a:lnTo>
                  <a:pt x="116" y="297"/>
                </a:lnTo>
                <a:lnTo>
                  <a:pt x="118" y="301"/>
                </a:lnTo>
                <a:lnTo>
                  <a:pt x="119" y="305"/>
                </a:lnTo>
                <a:lnTo>
                  <a:pt x="121" y="309"/>
                </a:lnTo>
                <a:lnTo>
                  <a:pt x="123" y="313"/>
                </a:lnTo>
                <a:lnTo>
                  <a:pt x="124" y="317"/>
                </a:lnTo>
                <a:lnTo>
                  <a:pt x="126" y="321"/>
                </a:lnTo>
                <a:lnTo>
                  <a:pt x="128" y="324"/>
                </a:lnTo>
                <a:lnTo>
                  <a:pt x="129" y="328"/>
                </a:lnTo>
                <a:lnTo>
                  <a:pt x="131" y="332"/>
                </a:lnTo>
                <a:lnTo>
                  <a:pt x="133" y="336"/>
                </a:lnTo>
                <a:lnTo>
                  <a:pt x="135" y="340"/>
                </a:lnTo>
                <a:lnTo>
                  <a:pt x="136" y="343"/>
                </a:lnTo>
                <a:lnTo>
                  <a:pt x="138" y="347"/>
                </a:lnTo>
                <a:lnTo>
                  <a:pt x="140" y="351"/>
                </a:lnTo>
                <a:lnTo>
                  <a:pt x="141" y="355"/>
                </a:lnTo>
                <a:lnTo>
                  <a:pt x="143" y="358"/>
                </a:lnTo>
                <a:lnTo>
                  <a:pt x="145" y="362"/>
                </a:lnTo>
                <a:lnTo>
                  <a:pt x="147" y="366"/>
                </a:lnTo>
                <a:lnTo>
                  <a:pt x="148" y="369"/>
                </a:lnTo>
                <a:lnTo>
                  <a:pt x="150" y="373"/>
                </a:lnTo>
                <a:lnTo>
                  <a:pt x="152" y="376"/>
                </a:lnTo>
                <a:lnTo>
                  <a:pt x="153" y="380"/>
                </a:lnTo>
                <a:lnTo>
                  <a:pt x="155" y="384"/>
                </a:lnTo>
                <a:lnTo>
                  <a:pt x="157" y="387"/>
                </a:lnTo>
                <a:lnTo>
                  <a:pt x="158" y="391"/>
                </a:lnTo>
                <a:lnTo>
                  <a:pt x="160" y="394"/>
                </a:lnTo>
                <a:lnTo>
                  <a:pt x="162" y="398"/>
                </a:lnTo>
                <a:lnTo>
                  <a:pt x="164" y="401"/>
                </a:lnTo>
                <a:lnTo>
                  <a:pt x="165" y="405"/>
                </a:lnTo>
                <a:lnTo>
                  <a:pt x="167" y="408"/>
                </a:lnTo>
                <a:lnTo>
                  <a:pt x="169" y="412"/>
                </a:lnTo>
                <a:lnTo>
                  <a:pt x="170" y="415"/>
                </a:lnTo>
                <a:lnTo>
                  <a:pt x="172" y="419"/>
                </a:lnTo>
                <a:lnTo>
                  <a:pt x="174" y="422"/>
                </a:lnTo>
                <a:lnTo>
                  <a:pt x="176" y="426"/>
                </a:lnTo>
                <a:lnTo>
                  <a:pt x="177" y="429"/>
                </a:lnTo>
                <a:lnTo>
                  <a:pt x="179" y="433"/>
                </a:lnTo>
                <a:lnTo>
                  <a:pt x="181" y="436"/>
                </a:lnTo>
                <a:lnTo>
                  <a:pt x="182" y="439"/>
                </a:lnTo>
                <a:lnTo>
                  <a:pt x="184" y="443"/>
                </a:lnTo>
                <a:lnTo>
                  <a:pt x="186" y="446"/>
                </a:lnTo>
                <a:lnTo>
                  <a:pt x="188" y="449"/>
                </a:lnTo>
                <a:lnTo>
                  <a:pt x="189" y="453"/>
                </a:lnTo>
                <a:lnTo>
                  <a:pt x="191" y="456"/>
                </a:lnTo>
                <a:lnTo>
                  <a:pt x="193" y="459"/>
                </a:lnTo>
                <a:lnTo>
                  <a:pt x="194" y="463"/>
                </a:lnTo>
                <a:lnTo>
                  <a:pt x="196" y="466"/>
                </a:lnTo>
                <a:lnTo>
                  <a:pt x="198" y="469"/>
                </a:lnTo>
                <a:lnTo>
                  <a:pt x="199" y="472"/>
                </a:lnTo>
                <a:lnTo>
                  <a:pt x="201" y="476"/>
                </a:lnTo>
                <a:lnTo>
                  <a:pt x="203" y="479"/>
                </a:lnTo>
                <a:lnTo>
                  <a:pt x="205" y="482"/>
                </a:lnTo>
                <a:lnTo>
                  <a:pt x="206" y="485"/>
                </a:lnTo>
                <a:lnTo>
                  <a:pt x="208" y="488"/>
                </a:lnTo>
                <a:lnTo>
                  <a:pt x="210" y="491"/>
                </a:lnTo>
                <a:lnTo>
                  <a:pt x="211" y="495"/>
                </a:lnTo>
                <a:lnTo>
                  <a:pt x="213" y="498"/>
                </a:lnTo>
                <a:lnTo>
                  <a:pt x="215" y="501"/>
                </a:lnTo>
                <a:lnTo>
                  <a:pt x="217" y="504"/>
                </a:lnTo>
                <a:lnTo>
                  <a:pt x="218" y="507"/>
                </a:lnTo>
                <a:lnTo>
                  <a:pt x="220" y="510"/>
                </a:lnTo>
                <a:lnTo>
                  <a:pt x="222" y="513"/>
                </a:lnTo>
                <a:lnTo>
                  <a:pt x="223" y="516"/>
                </a:lnTo>
                <a:lnTo>
                  <a:pt x="225" y="519"/>
                </a:lnTo>
                <a:lnTo>
                  <a:pt x="227" y="522"/>
                </a:lnTo>
                <a:lnTo>
                  <a:pt x="229" y="525"/>
                </a:lnTo>
                <a:lnTo>
                  <a:pt x="230" y="528"/>
                </a:lnTo>
                <a:lnTo>
                  <a:pt x="232" y="531"/>
                </a:lnTo>
                <a:lnTo>
                  <a:pt x="234" y="534"/>
                </a:lnTo>
                <a:lnTo>
                  <a:pt x="235" y="537"/>
                </a:lnTo>
                <a:lnTo>
                  <a:pt x="237" y="540"/>
                </a:lnTo>
                <a:lnTo>
                  <a:pt x="239" y="543"/>
                </a:lnTo>
                <a:lnTo>
                  <a:pt x="240" y="546"/>
                </a:lnTo>
                <a:lnTo>
                  <a:pt x="242" y="549"/>
                </a:lnTo>
                <a:lnTo>
                  <a:pt x="244" y="552"/>
                </a:lnTo>
                <a:lnTo>
                  <a:pt x="246" y="554"/>
                </a:lnTo>
                <a:lnTo>
                  <a:pt x="247" y="557"/>
                </a:lnTo>
                <a:lnTo>
                  <a:pt x="249" y="560"/>
                </a:lnTo>
                <a:lnTo>
                  <a:pt x="251" y="563"/>
                </a:lnTo>
                <a:lnTo>
                  <a:pt x="252" y="566"/>
                </a:lnTo>
                <a:lnTo>
                  <a:pt x="254" y="569"/>
                </a:lnTo>
                <a:lnTo>
                  <a:pt x="256" y="571"/>
                </a:lnTo>
                <a:lnTo>
                  <a:pt x="258" y="574"/>
                </a:lnTo>
                <a:lnTo>
                  <a:pt x="259" y="577"/>
                </a:lnTo>
                <a:lnTo>
                  <a:pt x="261" y="580"/>
                </a:lnTo>
                <a:lnTo>
                  <a:pt x="263" y="582"/>
                </a:lnTo>
                <a:lnTo>
                  <a:pt x="264" y="585"/>
                </a:lnTo>
                <a:lnTo>
                  <a:pt x="266" y="588"/>
                </a:lnTo>
                <a:lnTo>
                  <a:pt x="268" y="590"/>
                </a:lnTo>
                <a:lnTo>
                  <a:pt x="270" y="593"/>
                </a:lnTo>
                <a:lnTo>
                  <a:pt x="271" y="596"/>
                </a:lnTo>
                <a:lnTo>
                  <a:pt x="273" y="598"/>
                </a:lnTo>
                <a:lnTo>
                  <a:pt x="275" y="601"/>
                </a:lnTo>
                <a:lnTo>
                  <a:pt x="276" y="604"/>
                </a:lnTo>
                <a:lnTo>
                  <a:pt x="278" y="606"/>
                </a:lnTo>
                <a:lnTo>
                  <a:pt x="280" y="609"/>
                </a:lnTo>
                <a:lnTo>
                  <a:pt x="281" y="611"/>
                </a:lnTo>
                <a:lnTo>
                  <a:pt x="283" y="614"/>
                </a:lnTo>
                <a:lnTo>
                  <a:pt x="285" y="617"/>
                </a:lnTo>
                <a:lnTo>
                  <a:pt x="287" y="619"/>
                </a:lnTo>
                <a:lnTo>
                  <a:pt x="288" y="622"/>
                </a:lnTo>
                <a:lnTo>
                  <a:pt x="290" y="624"/>
                </a:lnTo>
                <a:lnTo>
                  <a:pt x="292" y="627"/>
                </a:lnTo>
                <a:lnTo>
                  <a:pt x="293" y="629"/>
                </a:lnTo>
                <a:lnTo>
                  <a:pt x="295" y="631"/>
                </a:lnTo>
                <a:lnTo>
                  <a:pt x="297" y="634"/>
                </a:lnTo>
                <a:lnTo>
                  <a:pt x="299" y="636"/>
                </a:lnTo>
                <a:lnTo>
                  <a:pt x="300" y="639"/>
                </a:lnTo>
                <a:lnTo>
                  <a:pt x="302" y="641"/>
                </a:lnTo>
                <a:lnTo>
                  <a:pt x="304" y="644"/>
                </a:lnTo>
                <a:lnTo>
                  <a:pt x="305" y="646"/>
                </a:lnTo>
                <a:lnTo>
                  <a:pt x="307" y="648"/>
                </a:lnTo>
                <a:lnTo>
                  <a:pt x="309" y="651"/>
                </a:lnTo>
                <a:lnTo>
                  <a:pt x="311" y="653"/>
                </a:lnTo>
                <a:lnTo>
                  <a:pt x="312" y="655"/>
                </a:lnTo>
                <a:lnTo>
                  <a:pt x="314" y="658"/>
                </a:lnTo>
                <a:lnTo>
                  <a:pt x="316" y="660"/>
                </a:lnTo>
                <a:lnTo>
                  <a:pt x="317" y="662"/>
                </a:lnTo>
                <a:lnTo>
                  <a:pt x="319" y="665"/>
                </a:lnTo>
                <a:lnTo>
                  <a:pt x="321" y="667"/>
                </a:lnTo>
                <a:lnTo>
                  <a:pt x="322" y="669"/>
                </a:lnTo>
                <a:lnTo>
                  <a:pt x="324" y="671"/>
                </a:lnTo>
                <a:lnTo>
                  <a:pt x="326" y="673"/>
                </a:lnTo>
                <a:lnTo>
                  <a:pt x="328" y="676"/>
                </a:lnTo>
                <a:lnTo>
                  <a:pt x="329" y="678"/>
                </a:lnTo>
                <a:lnTo>
                  <a:pt x="331" y="680"/>
                </a:lnTo>
                <a:lnTo>
                  <a:pt x="333" y="682"/>
                </a:lnTo>
                <a:lnTo>
                  <a:pt x="334" y="684"/>
                </a:lnTo>
                <a:lnTo>
                  <a:pt x="336" y="687"/>
                </a:lnTo>
                <a:lnTo>
                  <a:pt x="338" y="689"/>
                </a:lnTo>
                <a:lnTo>
                  <a:pt x="340" y="691"/>
                </a:lnTo>
                <a:lnTo>
                  <a:pt x="341" y="693"/>
                </a:lnTo>
                <a:lnTo>
                  <a:pt x="343" y="695"/>
                </a:lnTo>
                <a:lnTo>
                  <a:pt x="345" y="697"/>
                </a:lnTo>
                <a:lnTo>
                  <a:pt x="346" y="699"/>
                </a:lnTo>
                <a:lnTo>
                  <a:pt x="348" y="701"/>
                </a:lnTo>
                <a:lnTo>
                  <a:pt x="350" y="703"/>
                </a:lnTo>
                <a:lnTo>
                  <a:pt x="351" y="705"/>
                </a:lnTo>
                <a:lnTo>
                  <a:pt x="353" y="707"/>
                </a:lnTo>
                <a:lnTo>
                  <a:pt x="355" y="709"/>
                </a:lnTo>
                <a:lnTo>
                  <a:pt x="357" y="711"/>
                </a:lnTo>
                <a:lnTo>
                  <a:pt x="358" y="713"/>
                </a:lnTo>
                <a:lnTo>
                  <a:pt x="360" y="715"/>
                </a:lnTo>
                <a:lnTo>
                  <a:pt x="362" y="717"/>
                </a:lnTo>
                <a:lnTo>
                  <a:pt x="363" y="719"/>
                </a:lnTo>
                <a:lnTo>
                  <a:pt x="365" y="721"/>
                </a:lnTo>
                <a:lnTo>
                  <a:pt x="367" y="723"/>
                </a:lnTo>
                <a:lnTo>
                  <a:pt x="369" y="724"/>
                </a:lnTo>
                <a:lnTo>
                  <a:pt x="370" y="726"/>
                </a:lnTo>
                <a:lnTo>
                  <a:pt x="372" y="728"/>
                </a:lnTo>
                <a:lnTo>
                  <a:pt x="374" y="730"/>
                </a:lnTo>
                <a:lnTo>
                  <a:pt x="375" y="732"/>
                </a:lnTo>
                <a:lnTo>
                  <a:pt x="377" y="734"/>
                </a:lnTo>
                <a:lnTo>
                  <a:pt x="379" y="735"/>
                </a:lnTo>
                <a:lnTo>
                  <a:pt x="381" y="737"/>
                </a:lnTo>
                <a:lnTo>
                  <a:pt x="382" y="739"/>
                </a:lnTo>
                <a:lnTo>
                  <a:pt x="384" y="741"/>
                </a:lnTo>
                <a:lnTo>
                  <a:pt x="386" y="742"/>
                </a:lnTo>
                <a:lnTo>
                  <a:pt x="387" y="744"/>
                </a:lnTo>
                <a:lnTo>
                  <a:pt x="389" y="746"/>
                </a:lnTo>
                <a:lnTo>
                  <a:pt x="391" y="747"/>
                </a:lnTo>
                <a:lnTo>
                  <a:pt x="392" y="749"/>
                </a:lnTo>
                <a:lnTo>
                  <a:pt x="394" y="751"/>
                </a:lnTo>
                <a:lnTo>
                  <a:pt x="396" y="752"/>
                </a:lnTo>
                <a:lnTo>
                  <a:pt x="398" y="754"/>
                </a:lnTo>
                <a:lnTo>
                  <a:pt x="399" y="756"/>
                </a:lnTo>
                <a:lnTo>
                  <a:pt x="401" y="757"/>
                </a:lnTo>
                <a:lnTo>
                  <a:pt x="403" y="759"/>
                </a:lnTo>
                <a:lnTo>
                  <a:pt x="404" y="760"/>
                </a:lnTo>
                <a:lnTo>
                  <a:pt x="406" y="762"/>
                </a:lnTo>
                <a:lnTo>
                  <a:pt x="408" y="764"/>
                </a:lnTo>
                <a:lnTo>
                  <a:pt x="410" y="765"/>
                </a:lnTo>
                <a:lnTo>
                  <a:pt x="411" y="767"/>
                </a:lnTo>
                <a:lnTo>
                  <a:pt x="413" y="768"/>
                </a:lnTo>
                <a:lnTo>
                  <a:pt x="415" y="770"/>
                </a:lnTo>
                <a:lnTo>
                  <a:pt x="416" y="771"/>
                </a:lnTo>
                <a:lnTo>
                  <a:pt x="418" y="773"/>
                </a:lnTo>
                <a:lnTo>
                  <a:pt x="420" y="774"/>
                </a:lnTo>
                <a:lnTo>
                  <a:pt x="422" y="776"/>
                </a:lnTo>
                <a:lnTo>
                  <a:pt x="423" y="777"/>
                </a:lnTo>
                <a:lnTo>
                  <a:pt x="425" y="778"/>
                </a:lnTo>
                <a:lnTo>
                  <a:pt x="427" y="780"/>
                </a:lnTo>
                <a:lnTo>
                  <a:pt x="428" y="781"/>
                </a:lnTo>
                <a:lnTo>
                  <a:pt x="430" y="783"/>
                </a:lnTo>
                <a:lnTo>
                  <a:pt x="432" y="784"/>
                </a:lnTo>
                <a:lnTo>
                  <a:pt x="433" y="785"/>
                </a:lnTo>
                <a:lnTo>
                  <a:pt x="435" y="787"/>
                </a:lnTo>
                <a:lnTo>
                  <a:pt x="437" y="788"/>
                </a:lnTo>
                <a:lnTo>
                  <a:pt x="439" y="789"/>
                </a:lnTo>
                <a:lnTo>
                  <a:pt x="440" y="790"/>
                </a:lnTo>
                <a:lnTo>
                  <a:pt x="442" y="792"/>
                </a:lnTo>
                <a:lnTo>
                  <a:pt x="444" y="793"/>
                </a:lnTo>
                <a:lnTo>
                  <a:pt x="445" y="794"/>
                </a:lnTo>
                <a:lnTo>
                  <a:pt x="447" y="795"/>
                </a:lnTo>
                <a:lnTo>
                  <a:pt x="449" y="797"/>
                </a:lnTo>
                <a:lnTo>
                  <a:pt x="451" y="798"/>
                </a:lnTo>
                <a:lnTo>
                  <a:pt x="452" y="799"/>
                </a:lnTo>
                <a:lnTo>
                  <a:pt x="454" y="800"/>
                </a:lnTo>
                <a:lnTo>
                  <a:pt x="456" y="801"/>
                </a:lnTo>
                <a:lnTo>
                  <a:pt x="457" y="803"/>
                </a:lnTo>
                <a:lnTo>
                  <a:pt x="459" y="804"/>
                </a:lnTo>
                <a:lnTo>
                  <a:pt x="461" y="805"/>
                </a:lnTo>
                <a:lnTo>
                  <a:pt x="463" y="806"/>
                </a:lnTo>
                <a:lnTo>
                  <a:pt x="464" y="807"/>
                </a:lnTo>
                <a:lnTo>
                  <a:pt x="466" y="808"/>
                </a:lnTo>
                <a:lnTo>
                  <a:pt x="468" y="809"/>
                </a:lnTo>
                <a:lnTo>
                  <a:pt x="469" y="810"/>
                </a:lnTo>
                <a:lnTo>
                  <a:pt x="471" y="811"/>
                </a:lnTo>
                <a:lnTo>
                  <a:pt x="473" y="812"/>
                </a:lnTo>
                <a:lnTo>
                  <a:pt x="474" y="813"/>
                </a:lnTo>
                <a:lnTo>
                  <a:pt x="476" y="814"/>
                </a:lnTo>
                <a:lnTo>
                  <a:pt x="478" y="815"/>
                </a:lnTo>
                <a:lnTo>
                  <a:pt x="480" y="816"/>
                </a:lnTo>
                <a:lnTo>
                  <a:pt x="481" y="817"/>
                </a:lnTo>
                <a:lnTo>
                  <a:pt x="483" y="818"/>
                </a:lnTo>
                <a:lnTo>
                  <a:pt x="485" y="819"/>
                </a:lnTo>
                <a:lnTo>
                  <a:pt x="486" y="820"/>
                </a:lnTo>
                <a:lnTo>
                  <a:pt x="488" y="821"/>
                </a:lnTo>
                <a:lnTo>
                  <a:pt x="490" y="822"/>
                </a:lnTo>
                <a:lnTo>
                  <a:pt x="492" y="823"/>
                </a:lnTo>
                <a:lnTo>
                  <a:pt x="493" y="824"/>
                </a:lnTo>
                <a:lnTo>
                  <a:pt x="495" y="824"/>
                </a:lnTo>
                <a:lnTo>
                  <a:pt x="497" y="825"/>
                </a:lnTo>
                <a:lnTo>
                  <a:pt x="498" y="826"/>
                </a:lnTo>
                <a:lnTo>
                  <a:pt x="500" y="827"/>
                </a:lnTo>
                <a:lnTo>
                  <a:pt x="502" y="828"/>
                </a:lnTo>
                <a:lnTo>
                  <a:pt x="504" y="829"/>
                </a:lnTo>
                <a:lnTo>
                  <a:pt x="505" y="829"/>
                </a:lnTo>
                <a:lnTo>
                  <a:pt x="507" y="830"/>
                </a:lnTo>
                <a:lnTo>
                  <a:pt x="509" y="831"/>
                </a:lnTo>
                <a:lnTo>
                  <a:pt x="510" y="831"/>
                </a:lnTo>
                <a:lnTo>
                  <a:pt x="512" y="832"/>
                </a:lnTo>
                <a:lnTo>
                  <a:pt x="514" y="833"/>
                </a:lnTo>
                <a:lnTo>
                  <a:pt x="515" y="834"/>
                </a:lnTo>
                <a:lnTo>
                  <a:pt x="517" y="834"/>
                </a:lnTo>
                <a:lnTo>
                  <a:pt x="519" y="835"/>
                </a:lnTo>
                <a:lnTo>
                  <a:pt x="521" y="836"/>
                </a:lnTo>
                <a:lnTo>
                  <a:pt x="522" y="836"/>
                </a:lnTo>
                <a:lnTo>
                  <a:pt x="524" y="837"/>
                </a:lnTo>
                <a:lnTo>
                  <a:pt x="526" y="837"/>
                </a:lnTo>
                <a:lnTo>
                  <a:pt x="527" y="838"/>
                </a:lnTo>
                <a:lnTo>
                  <a:pt x="529" y="839"/>
                </a:lnTo>
                <a:lnTo>
                  <a:pt x="531" y="839"/>
                </a:lnTo>
                <a:lnTo>
                  <a:pt x="533" y="840"/>
                </a:lnTo>
                <a:lnTo>
                  <a:pt x="534" y="840"/>
                </a:lnTo>
                <a:lnTo>
                  <a:pt x="536" y="841"/>
                </a:lnTo>
                <a:lnTo>
                  <a:pt x="538" y="841"/>
                </a:lnTo>
                <a:lnTo>
                  <a:pt x="539" y="842"/>
                </a:lnTo>
                <a:lnTo>
                  <a:pt x="541" y="842"/>
                </a:lnTo>
                <a:lnTo>
                  <a:pt x="543" y="843"/>
                </a:lnTo>
                <a:lnTo>
                  <a:pt x="544" y="843"/>
                </a:lnTo>
                <a:lnTo>
                  <a:pt x="546" y="844"/>
                </a:lnTo>
                <a:lnTo>
                  <a:pt x="548" y="844"/>
                </a:lnTo>
                <a:lnTo>
                  <a:pt x="550" y="844"/>
                </a:lnTo>
                <a:lnTo>
                  <a:pt x="551" y="845"/>
                </a:lnTo>
                <a:lnTo>
                  <a:pt x="553" y="845"/>
                </a:lnTo>
                <a:lnTo>
                  <a:pt x="555" y="846"/>
                </a:lnTo>
                <a:lnTo>
                  <a:pt x="556" y="846"/>
                </a:lnTo>
                <a:lnTo>
                  <a:pt x="558" y="846"/>
                </a:lnTo>
                <a:lnTo>
                  <a:pt x="560" y="847"/>
                </a:lnTo>
                <a:lnTo>
                  <a:pt x="562" y="847"/>
                </a:lnTo>
                <a:lnTo>
                  <a:pt x="563" y="847"/>
                </a:lnTo>
                <a:lnTo>
                  <a:pt x="565" y="847"/>
                </a:lnTo>
                <a:lnTo>
                  <a:pt x="567" y="848"/>
                </a:lnTo>
                <a:lnTo>
                  <a:pt x="568" y="848"/>
                </a:lnTo>
                <a:lnTo>
                  <a:pt x="570" y="848"/>
                </a:lnTo>
                <a:lnTo>
                  <a:pt x="572" y="848"/>
                </a:lnTo>
                <a:lnTo>
                  <a:pt x="574" y="849"/>
                </a:lnTo>
                <a:lnTo>
                  <a:pt x="575" y="849"/>
                </a:lnTo>
                <a:lnTo>
                  <a:pt x="577" y="849"/>
                </a:lnTo>
                <a:lnTo>
                  <a:pt x="579" y="849"/>
                </a:lnTo>
                <a:lnTo>
                  <a:pt x="580" y="849"/>
                </a:lnTo>
                <a:lnTo>
                  <a:pt x="582" y="849"/>
                </a:lnTo>
                <a:lnTo>
                  <a:pt x="584" y="850"/>
                </a:lnTo>
                <a:lnTo>
                  <a:pt x="585" y="850"/>
                </a:lnTo>
                <a:lnTo>
                  <a:pt x="587" y="850"/>
                </a:lnTo>
                <a:lnTo>
                  <a:pt x="589" y="850"/>
                </a:lnTo>
                <a:lnTo>
                  <a:pt x="591" y="850"/>
                </a:lnTo>
                <a:lnTo>
                  <a:pt x="592" y="850"/>
                </a:lnTo>
                <a:lnTo>
                  <a:pt x="594" y="850"/>
                </a:lnTo>
                <a:lnTo>
                  <a:pt x="596" y="850"/>
                </a:lnTo>
                <a:lnTo>
                  <a:pt x="597" y="850"/>
                </a:lnTo>
                <a:lnTo>
                  <a:pt x="599" y="850"/>
                </a:lnTo>
                <a:lnTo>
                  <a:pt x="601" y="850"/>
                </a:lnTo>
                <a:lnTo>
                  <a:pt x="603" y="850"/>
                </a:lnTo>
                <a:lnTo>
                  <a:pt x="604" y="850"/>
                </a:lnTo>
                <a:lnTo>
                  <a:pt x="606" y="850"/>
                </a:lnTo>
                <a:lnTo>
                  <a:pt x="608" y="850"/>
                </a:lnTo>
                <a:lnTo>
                  <a:pt x="609" y="850"/>
                </a:lnTo>
                <a:lnTo>
                  <a:pt x="611" y="850"/>
                </a:lnTo>
                <a:lnTo>
                  <a:pt x="613" y="850"/>
                </a:lnTo>
                <a:lnTo>
                  <a:pt x="615" y="850"/>
                </a:lnTo>
                <a:lnTo>
                  <a:pt x="616" y="849"/>
                </a:lnTo>
                <a:lnTo>
                  <a:pt x="618" y="849"/>
                </a:lnTo>
                <a:lnTo>
                  <a:pt x="620" y="849"/>
                </a:lnTo>
                <a:lnTo>
                  <a:pt x="621" y="849"/>
                </a:lnTo>
                <a:lnTo>
                  <a:pt x="623" y="849"/>
                </a:lnTo>
                <a:lnTo>
                  <a:pt x="625" y="849"/>
                </a:lnTo>
                <a:lnTo>
                  <a:pt x="626" y="848"/>
                </a:lnTo>
                <a:lnTo>
                  <a:pt x="628" y="848"/>
                </a:lnTo>
                <a:lnTo>
                  <a:pt x="630" y="848"/>
                </a:lnTo>
                <a:lnTo>
                  <a:pt x="632" y="848"/>
                </a:lnTo>
                <a:lnTo>
                  <a:pt x="633" y="847"/>
                </a:lnTo>
                <a:lnTo>
                  <a:pt x="635" y="847"/>
                </a:lnTo>
                <a:lnTo>
                  <a:pt x="637" y="847"/>
                </a:lnTo>
                <a:lnTo>
                  <a:pt x="638" y="847"/>
                </a:lnTo>
                <a:lnTo>
                  <a:pt x="640" y="846"/>
                </a:lnTo>
                <a:lnTo>
                  <a:pt x="642" y="846"/>
                </a:lnTo>
                <a:lnTo>
                  <a:pt x="644" y="846"/>
                </a:lnTo>
                <a:lnTo>
                  <a:pt x="645" y="845"/>
                </a:lnTo>
                <a:lnTo>
                  <a:pt x="647" y="845"/>
                </a:lnTo>
                <a:lnTo>
                  <a:pt x="649" y="844"/>
                </a:lnTo>
                <a:lnTo>
                  <a:pt x="650" y="844"/>
                </a:lnTo>
                <a:lnTo>
                  <a:pt x="652" y="844"/>
                </a:lnTo>
                <a:lnTo>
                  <a:pt x="654" y="843"/>
                </a:lnTo>
                <a:lnTo>
                  <a:pt x="656" y="843"/>
                </a:lnTo>
                <a:lnTo>
                  <a:pt x="657" y="842"/>
                </a:lnTo>
                <a:lnTo>
                  <a:pt x="659" y="842"/>
                </a:lnTo>
                <a:lnTo>
                  <a:pt x="661" y="841"/>
                </a:lnTo>
                <a:lnTo>
                  <a:pt x="662" y="841"/>
                </a:lnTo>
                <a:lnTo>
                  <a:pt x="664" y="840"/>
                </a:lnTo>
                <a:lnTo>
                  <a:pt x="666" y="840"/>
                </a:lnTo>
                <a:lnTo>
                  <a:pt x="667" y="839"/>
                </a:lnTo>
                <a:lnTo>
                  <a:pt x="669" y="839"/>
                </a:lnTo>
                <a:lnTo>
                  <a:pt x="671" y="838"/>
                </a:lnTo>
                <a:lnTo>
                  <a:pt x="673" y="837"/>
                </a:lnTo>
                <a:lnTo>
                  <a:pt x="674" y="837"/>
                </a:lnTo>
                <a:lnTo>
                  <a:pt x="676" y="836"/>
                </a:lnTo>
                <a:lnTo>
                  <a:pt x="678" y="836"/>
                </a:lnTo>
                <a:lnTo>
                  <a:pt x="679" y="835"/>
                </a:lnTo>
                <a:lnTo>
                  <a:pt x="681" y="834"/>
                </a:lnTo>
                <a:lnTo>
                  <a:pt x="683" y="834"/>
                </a:lnTo>
                <a:lnTo>
                  <a:pt x="685" y="833"/>
                </a:lnTo>
                <a:lnTo>
                  <a:pt x="686" y="832"/>
                </a:lnTo>
                <a:lnTo>
                  <a:pt x="688" y="831"/>
                </a:lnTo>
                <a:lnTo>
                  <a:pt x="690" y="831"/>
                </a:lnTo>
                <a:lnTo>
                  <a:pt x="691" y="830"/>
                </a:lnTo>
                <a:lnTo>
                  <a:pt x="693" y="829"/>
                </a:lnTo>
                <a:lnTo>
                  <a:pt x="695" y="829"/>
                </a:lnTo>
                <a:lnTo>
                  <a:pt x="696" y="828"/>
                </a:lnTo>
                <a:lnTo>
                  <a:pt x="698" y="827"/>
                </a:lnTo>
                <a:lnTo>
                  <a:pt x="700" y="826"/>
                </a:lnTo>
                <a:lnTo>
                  <a:pt x="702" y="825"/>
                </a:lnTo>
                <a:lnTo>
                  <a:pt x="703" y="824"/>
                </a:lnTo>
                <a:lnTo>
                  <a:pt x="705" y="824"/>
                </a:lnTo>
                <a:lnTo>
                  <a:pt x="707" y="823"/>
                </a:lnTo>
                <a:lnTo>
                  <a:pt x="708" y="822"/>
                </a:lnTo>
                <a:lnTo>
                  <a:pt x="710" y="821"/>
                </a:lnTo>
                <a:lnTo>
                  <a:pt x="712" y="820"/>
                </a:lnTo>
                <a:lnTo>
                  <a:pt x="714" y="819"/>
                </a:lnTo>
                <a:lnTo>
                  <a:pt x="715" y="818"/>
                </a:lnTo>
                <a:lnTo>
                  <a:pt x="717" y="817"/>
                </a:lnTo>
                <a:lnTo>
                  <a:pt x="719" y="816"/>
                </a:lnTo>
                <a:lnTo>
                  <a:pt x="720" y="815"/>
                </a:lnTo>
                <a:lnTo>
                  <a:pt x="722" y="814"/>
                </a:lnTo>
                <a:lnTo>
                  <a:pt x="724" y="813"/>
                </a:lnTo>
                <a:lnTo>
                  <a:pt x="726" y="812"/>
                </a:lnTo>
                <a:lnTo>
                  <a:pt x="727" y="811"/>
                </a:lnTo>
                <a:lnTo>
                  <a:pt x="729" y="810"/>
                </a:lnTo>
                <a:lnTo>
                  <a:pt x="731" y="809"/>
                </a:lnTo>
                <a:lnTo>
                  <a:pt x="732" y="808"/>
                </a:lnTo>
                <a:lnTo>
                  <a:pt x="734" y="807"/>
                </a:lnTo>
                <a:lnTo>
                  <a:pt x="736" y="806"/>
                </a:lnTo>
                <a:lnTo>
                  <a:pt x="737" y="805"/>
                </a:lnTo>
                <a:lnTo>
                  <a:pt x="739" y="804"/>
                </a:lnTo>
                <a:lnTo>
                  <a:pt x="741" y="803"/>
                </a:lnTo>
                <a:lnTo>
                  <a:pt x="743" y="801"/>
                </a:lnTo>
                <a:lnTo>
                  <a:pt x="744" y="800"/>
                </a:lnTo>
                <a:lnTo>
                  <a:pt x="746" y="799"/>
                </a:lnTo>
                <a:lnTo>
                  <a:pt x="748" y="798"/>
                </a:lnTo>
                <a:lnTo>
                  <a:pt x="749" y="797"/>
                </a:lnTo>
                <a:lnTo>
                  <a:pt x="751" y="795"/>
                </a:lnTo>
                <a:lnTo>
                  <a:pt x="753" y="794"/>
                </a:lnTo>
                <a:lnTo>
                  <a:pt x="755" y="793"/>
                </a:lnTo>
                <a:lnTo>
                  <a:pt x="756" y="792"/>
                </a:lnTo>
                <a:lnTo>
                  <a:pt x="758" y="790"/>
                </a:lnTo>
                <a:lnTo>
                  <a:pt x="760" y="789"/>
                </a:lnTo>
                <a:lnTo>
                  <a:pt x="761" y="788"/>
                </a:lnTo>
                <a:lnTo>
                  <a:pt x="763" y="787"/>
                </a:lnTo>
                <a:lnTo>
                  <a:pt x="765" y="785"/>
                </a:lnTo>
                <a:lnTo>
                  <a:pt x="767" y="784"/>
                </a:lnTo>
                <a:lnTo>
                  <a:pt x="768" y="783"/>
                </a:lnTo>
                <a:lnTo>
                  <a:pt x="770" y="781"/>
                </a:lnTo>
                <a:lnTo>
                  <a:pt x="772" y="780"/>
                </a:lnTo>
                <a:lnTo>
                  <a:pt x="773" y="778"/>
                </a:lnTo>
                <a:lnTo>
                  <a:pt x="775" y="777"/>
                </a:lnTo>
                <a:lnTo>
                  <a:pt x="777" y="776"/>
                </a:lnTo>
                <a:lnTo>
                  <a:pt x="778" y="774"/>
                </a:lnTo>
                <a:lnTo>
                  <a:pt x="780" y="773"/>
                </a:lnTo>
                <a:lnTo>
                  <a:pt x="782" y="771"/>
                </a:lnTo>
                <a:lnTo>
                  <a:pt x="784" y="770"/>
                </a:lnTo>
                <a:lnTo>
                  <a:pt x="785" y="768"/>
                </a:lnTo>
                <a:lnTo>
                  <a:pt x="787" y="767"/>
                </a:lnTo>
                <a:lnTo>
                  <a:pt x="789" y="765"/>
                </a:lnTo>
                <a:lnTo>
                  <a:pt x="790" y="764"/>
                </a:lnTo>
                <a:lnTo>
                  <a:pt x="792" y="762"/>
                </a:lnTo>
                <a:lnTo>
                  <a:pt x="794" y="760"/>
                </a:lnTo>
                <a:lnTo>
                  <a:pt x="796" y="759"/>
                </a:lnTo>
                <a:lnTo>
                  <a:pt x="797" y="757"/>
                </a:lnTo>
                <a:lnTo>
                  <a:pt x="799" y="756"/>
                </a:lnTo>
                <a:lnTo>
                  <a:pt x="801" y="754"/>
                </a:lnTo>
                <a:lnTo>
                  <a:pt x="802" y="752"/>
                </a:lnTo>
                <a:lnTo>
                  <a:pt x="804" y="751"/>
                </a:lnTo>
                <a:lnTo>
                  <a:pt x="806" y="749"/>
                </a:lnTo>
                <a:lnTo>
                  <a:pt x="808" y="747"/>
                </a:lnTo>
                <a:lnTo>
                  <a:pt x="809" y="746"/>
                </a:lnTo>
                <a:lnTo>
                  <a:pt x="811" y="744"/>
                </a:lnTo>
                <a:lnTo>
                  <a:pt x="813" y="742"/>
                </a:lnTo>
                <a:lnTo>
                  <a:pt x="814" y="741"/>
                </a:lnTo>
                <a:lnTo>
                  <a:pt x="816" y="739"/>
                </a:lnTo>
                <a:lnTo>
                  <a:pt x="818" y="737"/>
                </a:lnTo>
                <a:lnTo>
                  <a:pt x="819" y="735"/>
                </a:lnTo>
                <a:lnTo>
                  <a:pt x="821" y="734"/>
                </a:lnTo>
                <a:lnTo>
                  <a:pt x="823" y="732"/>
                </a:lnTo>
                <a:lnTo>
                  <a:pt x="825" y="730"/>
                </a:lnTo>
                <a:lnTo>
                  <a:pt x="826" y="728"/>
                </a:lnTo>
                <a:lnTo>
                  <a:pt x="828" y="726"/>
                </a:lnTo>
                <a:lnTo>
                  <a:pt x="830" y="724"/>
                </a:lnTo>
                <a:lnTo>
                  <a:pt x="831" y="723"/>
                </a:lnTo>
                <a:lnTo>
                  <a:pt x="833" y="721"/>
                </a:lnTo>
                <a:lnTo>
                  <a:pt x="835" y="719"/>
                </a:lnTo>
                <a:lnTo>
                  <a:pt x="837" y="717"/>
                </a:lnTo>
                <a:lnTo>
                  <a:pt x="838" y="715"/>
                </a:lnTo>
                <a:lnTo>
                  <a:pt x="840" y="713"/>
                </a:lnTo>
                <a:lnTo>
                  <a:pt x="842" y="711"/>
                </a:lnTo>
                <a:lnTo>
                  <a:pt x="843" y="709"/>
                </a:lnTo>
                <a:lnTo>
                  <a:pt x="845" y="707"/>
                </a:lnTo>
                <a:lnTo>
                  <a:pt x="847" y="705"/>
                </a:lnTo>
                <a:lnTo>
                  <a:pt x="849" y="703"/>
                </a:lnTo>
                <a:lnTo>
                  <a:pt x="850" y="701"/>
                </a:lnTo>
                <a:lnTo>
                  <a:pt x="852" y="699"/>
                </a:lnTo>
                <a:lnTo>
                  <a:pt x="854" y="697"/>
                </a:lnTo>
                <a:lnTo>
                  <a:pt x="855" y="695"/>
                </a:lnTo>
                <a:lnTo>
                  <a:pt x="857" y="693"/>
                </a:lnTo>
                <a:lnTo>
                  <a:pt x="859" y="691"/>
                </a:lnTo>
                <a:lnTo>
                  <a:pt x="860" y="689"/>
                </a:lnTo>
                <a:lnTo>
                  <a:pt x="862" y="687"/>
                </a:lnTo>
                <a:lnTo>
                  <a:pt x="864" y="684"/>
                </a:lnTo>
                <a:lnTo>
                  <a:pt x="866" y="682"/>
                </a:lnTo>
                <a:lnTo>
                  <a:pt x="867" y="680"/>
                </a:lnTo>
                <a:lnTo>
                  <a:pt x="869" y="678"/>
                </a:lnTo>
                <a:lnTo>
                  <a:pt x="871" y="676"/>
                </a:lnTo>
                <a:lnTo>
                  <a:pt x="872" y="673"/>
                </a:lnTo>
                <a:lnTo>
                  <a:pt x="874" y="671"/>
                </a:lnTo>
                <a:lnTo>
                  <a:pt x="876" y="669"/>
                </a:lnTo>
                <a:lnTo>
                  <a:pt x="878" y="667"/>
                </a:lnTo>
                <a:lnTo>
                  <a:pt x="879" y="665"/>
                </a:lnTo>
                <a:lnTo>
                  <a:pt x="881" y="662"/>
                </a:lnTo>
                <a:lnTo>
                  <a:pt x="883" y="660"/>
                </a:lnTo>
                <a:lnTo>
                  <a:pt x="884" y="658"/>
                </a:lnTo>
                <a:lnTo>
                  <a:pt x="886" y="655"/>
                </a:lnTo>
                <a:lnTo>
                  <a:pt x="888" y="653"/>
                </a:lnTo>
                <a:lnTo>
                  <a:pt x="889" y="651"/>
                </a:lnTo>
                <a:lnTo>
                  <a:pt x="891" y="648"/>
                </a:lnTo>
                <a:lnTo>
                  <a:pt x="893" y="646"/>
                </a:lnTo>
                <a:lnTo>
                  <a:pt x="895" y="644"/>
                </a:lnTo>
                <a:lnTo>
                  <a:pt x="896" y="641"/>
                </a:lnTo>
                <a:lnTo>
                  <a:pt x="898" y="639"/>
                </a:lnTo>
                <a:lnTo>
                  <a:pt x="900" y="636"/>
                </a:lnTo>
                <a:lnTo>
                  <a:pt x="901" y="634"/>
                </a:lnTo>
                <a:lnTo>
                  <a:pt x="903" y="631"/>
                </a:lnTo>
                <a:lnTo>
                  <a:pt x="905" y="629"/>
                </a:lnTo>
                <a:lnTo>
                  <a:pt x="907" y="627"/>
                </a:lnTo>
                <a:lnTo>
                  <a:pt x="908" y="624"/>
                </a:lnTo>
                <a:lnTo>
                  <a:pt x="910" y="622"/>
                </a:lnTo>
                <a:lnTo>
                  <a:pt x="912" y="619"/>
                </a:lnTo>
                <a:lnTo>
                  <a:pt x="913" y="617"/>
                </a:lnTo>
                <a:lnTo>
                  <a:pt x="915" y="614"/>
                </a:lnTo>
                <a:lnTo>
                  <a:pt x="917" y="611"/>
                </a:lnTo>
                <a:lnTo>
                  <a:pt x="919" y="609"/>
                </a:lnTo>
                <a:lnTo>
                  <a:pt x="920" y="606"/>
                </a:lnTo>
                <a:lnTo>
                  <a:pt x="922" y="604"/>
                </a:lnTo>
                <a:lnTo>
                  <a:pt x="924" y="601"/>
                </a:lnTo>
                <a:lnTo>
                  <a:pt x="925" y="598"/>
                </a:lnTo>
                <a:lnTo>
                  <a:pt x="927" y="596"/>
                </a:lnTo>
                <a:lnTo>
                  <a:pt x="929" y="593"/>
                </a:lnTo>
                <a:lnTo>
                  <a:pt x="930" y="590"/>
                </a:lnTo>
                <a:lnTo>
                  <a:pt x="932" y="588"/>
                </a:lnTo>
                <a:lnTo>
                  <a:pt x="934" y="585"/>
                </a:lnTo>
                <a:lnTo>
                  <a:pt x="936" y="582"/>
                </a:lnTo>
                <a:lnTo>
                  <a:pt x="937" y="580"/>
                </a:lnTo>
                <a:lnTo>
                  <a:pt x="939" y="577"/>
                </a:lnTo>
                <a:lnTo>
                  <a:pt x="941" y="574"/>
                </a:lnTo>
                <a:lnTo>
                  <a:pt x="942" y="571"/>
                </a:lnTo>
                <a:lnTo>
                  <a:pt x="944" y="569"/>
                </a:lnTo>
                <a:lnTo>
                  <a:pt x="946" y="566"/>
                </a:lnTo>
                <a:lnTo>
                  <a:pt x="948" y="563"/>
                </a:lnTo>
                <a:lnTo>
                  <a:pt x="949" y="560"/>
                </a:lnTo>
                <a:lnTo>
                  <a:pt x="951" y="557"/>
                </a:lnTo>
                <a:lnTo>
                  <a:pt x="953" y="554"/>
                </a:lnTo>
                <a:lnTo>
                  <a:pt x="954" y="552"/>
                </a:lnTo>
                <a:lnTo>
                  <a:pt x="956" y="549"/>
                </a:lnTo>
                <a:lnTo>
                  <a:pt x="958" y="546"/>
                </a:lnTo>
                <a:lnTo>
                  <a:pt x="960" y="543"/>
                </a:lnTo>
                <a:lnTo>
                  <a:pt x="961" y="540"/>
                </a:lnTo>
                <a:lnTo>
                  <a:pt x="963" y="537"/>
                </a:lnTo>
                <a:lnTo>
                  <a:pt x="965" y="534"/>
                </a:lnTo>
                <a:lnTo>
                  <a:pt x="966" y="531"/>
                </a:lnTo>
                <a:lnTo>
                  <a:pt x="968" y="528"/>
                </a:lnTo>
                <a:lnTo>
                  <a:pt x="970" y="525"/>
                </a:lnTo>
                <a:lnTo>
                  <a:pt x="971" y="522"/>
                </a:lnTo>
                <a:lnTo>
                  <a:pt x="973" y="519"/>
                </a:lnTo>
                <a:lnTo>
                  <a:pt x="975" y="516"/>
                </a:lnTo>
                <a:lnTo>
                  <a:pt x="977" y="513"/>
                </a:lnTo>
                <a:lnTo>
                  <a:pt x="978" y="510"/>
                </a:lnTo>
                <a:lnTo>
                  <a:pt x="980" y="507"/>
                </a:lnTo>
                <a:lnTo>
                  <a:pt x="982" y="504"/>
                </a:lnTo>
                <a:lnTo>
                  <a:pt x="983" y="501"/>
                </a:lnTo>
                <a:lnTo>
                  <a:pt x="985" y="498"/>
                </a:lnTo>
                <a:lnTo>
                  <a:pt x="987" y="495"/>
                </a:lnTo>
                <a:lnTo>
                  <a:pt x="989" y="491"/>
                </a:lnTo>
                <a:lnTo>
                  <a:pt x="990" y="488"/>
                </a:lnTo>
                <a:lnTo>
                  <a:pt x="992" y="485"/>
                </a:lnTo>
                <a:lnTo>
                  <a:pt x="994" y="482"/>
                </a:lnTo>
                <a:lnTo>
                  <a:pt x="995" y="479"/>
                </a:lnTo>
                <a:lnTo>
                  <a:pt x="997" y="476"/>
                </a:lnTo>
                <a:lnTo>
                  <a:pt x="999" y="472"/>
                </a:lnTo>
                <a:lnTo>
                  <a:pt x="1001" y="469"/>
                </a:lnTo>
                <a:lnTo>
                  <a:pt x="1002" y="466"/>
                </a:lnTo>
                <a:lnTo>
                  <a:pt x="1004" y="463"/>
                </a:lnTo>
                <a:lnTo>
                  <a:pt x="1006" y="459"/>
                </a:lnTo>
                <a:lnTo>
                  <a:pt x="1007" y="456"/>
                </a:lnTo>
                <a:lnTo>
                  <a:pt x="1009" y="453"/>
                </a:lnTo>
                <a:lnTo>
                  <a:pt x="1011" y="449"/>
                </a:lnTo>
                <a:lnTo>
                  <a:pt x="1012" y="446"/>
                </a:lnTo>
                <a:lnTo>
                  <a:pt x="1014" y="443"/>
                </a:lnTo>
                <a:lnTo>
                  <a:pt x="1016" y="439"/>
                </a:lnTo>
                <a:lnTo>
                  <a:pt x="1018" y="436"/>
                </a:lnTo>
                <a:lnTo>
                  <a:pt x="1019" y="433"/>
                </a:lnTo>
                <a:lnTo>
                  <a:pt x="1021" y="429"/>
                </a:lnTo>
                <a:lnTo>
                  <a:pt x="1023" y="426"/>
                </a:lnTo>
                <a:lnTo>
                  <a:pt x="1024" y="422"/>
                </a:lnTo>
                <a:lnTo>
                  <a:pt x="1026" y="419"/>
                </a:lnTo>
                <a:lnTo>
                  <a:pt x="1028" y="415"/>
                </a:lnTo>
                <a:lnTo>
                  <a:pt x="1030" y="412"/>
                </a:lnTo>
                <a:lnTo>
                  <a:pt x="1031" y="408"/>
                </a:lnTo>
                <a:lnTo>
                  <a:pt x="1033" y="405"/>
                </a:lnTo>
                <a:lnTo>
                  <a:pt x="1035" y="401"/>
                </a:lnTo>
                <a:lnTo>
                  <a:pt x="1036" y="398"/>
                </a:lnTo>
                <a:lnTo>
                  <a:pt x="1038" y="394"/>
                </a:lnTo>
                <a:lnTo>
                  <a:pt x="1040" y="391"/>
                </a:lnTo>
                <a:lnTo>
                  <a:pt x="1042" y="387"/>
                </a:lnTo>
                <a:lnTo>
                  <a:pt x="1043" y="384"/>
                </a:lnTo>
                <a:lnTo>
                  <a:pt x="1045" y="380"/>
                </a:lnTo>
                <a:lnTo>
                  <a:pt x="1047" y="376"/>
                </a:lnTo>
                <a:lnTo>
                  <a:pt x="1048" y="373"/>
                </a:lnTo>
                <a:lnTo>
                  <a:pt x="1050" y="369"/>
                </a:lnTo>
                <a:lnTo>
                  <a:pt x="1052" y="366"/>
                </a:lnTo>
                <a:lnTo>
                  <a:pt x="1053" y="362"/>
                </a:lnTo>
                <a:lnTo>
                  <a:pt x="1055" y="358"/>
                </a:lnTo>
                <a:lnTo>
                  <a:pt x="1057" y="355"/>
                </a:lnTo>
                <a:lnTo>
                  <a:pt x="1059" y="351"/>
                </a:lnTo>
                <a:lnTo>
                  <a:pt x="1060" y="347"/>
                </a:lnTo>
                <a:lnTo>
                  <a:pt x="1062" y="343"/>
                </a:lnTo>
                <a:lnTo>
                  <a:pt x="1064" y="340"/>
                </a:lnTo>
                <a:lnTo>
                  <a:pt x="1065" y="336"/>
                </a:lnTo>
                <a:lnTo>
                  <a:pt x="1067" y="332"/>
                </a:lnTo>
                <a:lnTo>
                  <a:pt x="1069" y="328"/>
                </a:lnTo>
                <a:lnTo>
                  <a:pt x="1071" y="324"/>
                </a:lnTo>
                <a:lnTo>
                  <a:pt x="1072" y="321"/>
                </a:lnTo>
                <a:lnTo>
                  <a:pt x="1074" y="317"/>
                </a:lnTo>
                <a:lnTo>
                  <a:pt x="1076" y="313"/>
                </a:lnTo>
                <a:lnTo>
                  <a:pt x="1077" y="309"/>
                </a:lnTo>
                <a:lnTo>
                  <a:pt x="1079" y="305"/>
                </a:lnTo>
                <a:lnTo>
                  <a:pt x="1081" y="301"/>
                </a:lnTo>
                <a:lnTo>
                  <a:pt x="1082" y="297"/>
                </a:lnTo>
                <a:lnTo>
                  <a:pt x="1084" y="294"/>
                </a:lnTo>
                <a:lnTo>
                  <a:pt x="1086" y="290"/>
                </a:lnTo>
                <a:lnTo>
                  <a:pt x="1088" y="286"/>
                </a:lnTo>
                <a:lnTo>
                  <a:pt x="1089" y="282"/>
                </a:lnTo>
                <a:lnTo>
                  <a:pt x="1091" y="278"/>
                </a:lnTo>
                <a:lnTo>
                  <a:pt x="1093" y="274"/>
                </a:lnTo>
                <a:lnTo>
                  <a:pt x="1094" y="270"/>
                </a:lnTo>
                <a:lnTo>
                  <a:pt x="1096" y="266"/>
                </a:lnTo>
                <a:lnTo>
                  <a:pt x="1098" y="262"/>
                </a:lnTo>
                <a:lnTo>
                  <a:pt x="1100" y="258"/>
                </a:lnTo>
                <a:lnTo>
                  <a:pt x="1101" y="254"/>
                </a:lnTo>
                <a:lnTo>
                  <a:pt x="1103" y="250"/>
                </a:lnTo>
                <a:lnTo>
                  <a:pt x="1105" y="246"/>
                </a:lnTo>
                <a:lnTo>
                  <a:pt x="1106" y="241"/>
                </a:lnTo>
                <a:lnTo>
                  <a:pt x="1108" y="237"/>
                </a:lnTo>
                <a:lnTo>
                  <a:pt x="1110" y="233"/>
                </a:lnTo>
                <a:lnTo>
                  <a:pt x="1112" y="229"/>
                </a:lnTo>
                <a:lnTo>
                  <a:pt x="1113" y="225"/>
                </a:lnTo>
                <a:lnTo>
                  <a:pt x="1115" y="221"/>
                </a:lnTo>
                <a:lnTo>
                  <a:pt x="1117" y="217"/>
                </a:lnTo>
                <a:lnTo>
                  <a:pt x="1118" y="212"/>
                </a:lnTo>
                <a:lnTo>
                  <a:pt x="1120" y="208"/>
                </a:lnTo>
                <a:lnTo>
                  <a:pt x="1122" y="204"/>
                </a:lnTo>
                <a:lnTo>
                  <a:pt x="1123" y="200"/>
                </a:lnTo>
                <a:lnTo>
                  <a:pt x="1125" y="196"/>
                </a:lnTo>
                <a:lnTo>
                  <a:pt x="1127" y="191"/>
                </a:lnTo>
                <a:lnTo>
                  <a:pt x="1129" y="187"/>
                </a:lnTo>
                <a:lnTo>
                  <a:pt x="1130" y="183"/>
                </a:lnTo>
                <a:lnTo>
                  <a:pt x="1132" y="178"/>
                </a:lnTo>
                <a:lnTo>
                  <a:pt x="1134" y="174"/>
                </a:lnTo>
                <a:lnTo>
                  <a:pt x="1135" y="170"/>
                </a:lnTo>
                <a:lnTo>
                  <a:pt x="1137" y="165"/>
                </a:lnTo>
                <a:lnTo>
                  <a:pt x="1139" y="161"/>
                </a:lnTo>
                <a:lnTo>
                  <a:pt x="1141" y="157"/>
                </a:lnTo>
                <a:lnTo>
                  <a:pt x="1142" y="152"/>
                </a:lnTo>
                <a:lnTo>
                  <a:pt x="1144" y="148"/>
                </a:lnTo>
                <a:lnTo>
                  <a:pt x="1146" y="143"/>
                </a:lnTo>
                <a:lnTo>
                  <a:pt x="1147" y="139"/>
                </a:lnTo>
                <a:lnTo>
                  <a:pt x="1149" y="135"/>
                </a:lnTo>
                <a:lnTo>
                  <a:pt x="1151" y="130"/>
                </a:lnTo>
                <a:lnTo>
                  <a:pt x="1153" y="126"/>
                </a:lnTo>
                <a:lnTo>
                  <a:pt x="1154" y="121"/>
                </a:lnTo>
                <a:lnTo>
                  <a:pt x="1156" y="117"/>
                </a:lnTo>
                <a:lnTo>
                  <a:pt x="1158" y="112"/>
                </a:lnTo>
                <a:lnTo>
                  <a:pt x="1159" y="108"/>
                </a:lnTo>
                <a:lnTo>
                  <a:pt x="1161" y="103"/>
                </a:lnTo>
                <a:lnTo>
                  <a:pt x="1163" y="99"/>
                </a:lnTo>
                <a:lnTo>
                  <a:pt x="1164" y="94"/>
                </a:lnTo>
                <a:lnTo>
                  <a:pt x="1166" y="90"/>
                </a:lnTo>
                <a:lnTo>
                  <a:pt x="1168" y="85"/>
                </a:lnTo>
                <a:lnTo>
                  <a:pt x="1170" y="80"/>
                </a:lnTo>
                <a:lnTo>
                  <a:pt x="1171" y="76"/>
                </a:lnTo>
                <a:lnTo>
                  <a:pt x="1173" y="71"/>
                </a:lnTo>
                <a:lnTo>
                  <a:pt x="1175" y="66"/>
                </a:lnTo>
                <a:lnTo>
                  <a:pt x="1176" y="62"/>
                </a:lnTo>
                <a:lnTo>
                  <a:pt x="1178" y="57"/>
                </a:lnTo>
                <a:lnTo>
                  <a:pt x="1180" y="52"/>
                </a:lnTo>
                <a:lnTo>
                  <a:pt x="1182" y="48"/>
                </a:lnTo>
                <a:lnTo>
                  <a:pt x="1183" y="43"/>
                </a:lnTo>
                <a:lnTo>
                  <a:pt x="1185" y="38"/>
                </a:lnTo>
                <a:lnTo>
                  <a:pt x="1187" y="34"/>
                </a:lnTo>
                <a:lnTo>
                  <a:pt x="1188" y="29"/>
                </a:lnTo>
                <a:lnTo>
                  <a:pt x="1190" y="24"/>
                </a:lnTo>
                <a:lnTo>
                  <a:pt x="1192" y="19"/>
                </a:lnTo>
                <a:lnTo>
                  <a:pt x="1194" y="14"/>
                </a:lnTo>
                <a:lnTo>
                  <a:pt x="1195" y="10"/>
                </a:lnTo>
                <a:lnTo>
                  <a:pt x="1197" y="5"/>
                </a:lnTo>
                <a:lnTo>
                  <a:pt x="1199" y="0"/>
                </a:lnTo>
              </a:path>
            </a:pathLst>
          </a:custGeom>
          <a:noFill/>
          <a:ln w="7938" cap="rnd">
            <a:solidFill>
              <a:srgbClr val="808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0" name="Line 10">
            <a:extLst>
              <a:ext uri="{FF2B5EF4-FFF2-40B4-BE49-F238E27FC236}">
                <a16:creationId xmlns:a16="http://schemas.microsoft.com/office/drawing/2014/main" id="{36E3C7E5-8D3D-46EB-A85C-74F3FB55BF91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6063" y="1122363"/>
            <a:ext cx="0" cy="2689225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1" name="Rectangle 11">
            <a:extLst>
              <a:ext uri="{FF2B5EF4-FFF2-40B4-BE49-F238E27FC236}">
                <a16:creationId xmlns:a16="http://schemas.microsoft.com/office/drawing/2014/main" id="{C244CE75-BE08-44B2-A5C4-9EFD97E930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751" y="2470151"/>
            <a:ext cx="125413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-5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" name="Line 12">
            <a:extLst>
              <a:ext uri="{FF2B5EF4-FFF2-40B4-BE49-F238E27FC236}">
                <a16:creationId xmlns:a16="http://schemas.microsoft.com/office/drawing/2014/main" id="{148C5B4B-DE23-4431-BC2B-0B776DDB026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34351" y="1122363"/>
            <a:ext cx="0" cy="2689225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3" name="Rectangle 13">
            <a:extLst>
              <a:ext uri="{FF2B5EF4-FFF2-40B4-BE49-F238E27FC236}">
                <a16:creationId xmlns:a16="http://schemas.microsoft.com/office/drawing/2014/main" id="{FBCA7FFB-38A1-4CFB-B031-ABCA8EC30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7038" y="2470151"/>
            <a:ext cx="125413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-4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" name="Line 14">
            <a:extLst>
              <a:ext uri="{FF2B5EF4-FFF2-40B4-BE49-F238E27FC236}">
                <a16:creationId xmlns:a16="http://schemas.microsoft.com/office/drawing/2014/main" id="{0A19A0E8-581E-4476-9251-B6AFECACB1FB}"/>
              </a:ext>
            </a:extLst>
          </p:cNvPr>
          <p:cNvSpPr>
            <a:spLocks noChangeShapeType="1"/>
          </p:cNvSpPr>
          <p:nvPr/>
        </p:nvSpPr>
        <p:spPr bwMode="auto">
          <a:xfrm>
            <a:off x="8402638" y="1122363"/>
            <a:ext cx="0" cy="2689225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5" name="Rectangle 15">
            <a:extLst>
              <a:ext uri="{FF2B5EF4-FFF2-40B4-BE49-F238E27FC236}">
                <a16:creationId xmlns:a16="http://schemas.microsoft.com/office/drawing/2014/main" id="{E54FB146-7533-443D-A812-47E1F79B4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5326" y="2470151"/>
            <a:ext cx="125413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-3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6" name="Line 16">
            <a:extLst>
              <a:ext uri="{FF2B5EF4-FFF2-40B4-BE49-F238E27FC236}">
                <a16:creationId xmlns:a16="http://schemas.microsoft.com/office/drawing/2014/main" id="{BEE30149-9C47-4828-9457-59CEA89545E1}"/>
              </a:ext>
            </a:extLst>
          </p:cNvPr>
          <p:cNvSpPr>
            <a:spLocks noChangeShapeType="1"/>
          </p:cNvSpPr>
          <p:nvPr/>
        </p:nvSpPr>
        <p:spPr bwMode="auto">
          <a:xfrm>
            <a:off x="8794463" y="1177925"/>
            <a:ext cx="0" cy="2689225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7" name="Rectangle 17">
            <a:extLst>
              <a:ext uri="{FF2B5EF4-FFF2-40B4-BE49-F238E27FC236}">
                <a16:creationId xmlns:a16="http://schemas.microsoft.com/office/drawing/2014/main" id="{5C6BC936-0EC2-439A-89F8-54DE001AD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3613" y="2470151"/>
            <a:ext cx="125413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-2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8" name="Line 18">
            <a:extLst>
              <a:ext uri="{FF2B5EF4-FFF2-40B4-BE49-F238E27FC236}">
                <a16:creationId xmlns:a16="http://schemas.microsoft.com/office/drawing/2014/main" id="{9A928B35-DF4D-46A8-9E68-F56A7BAD4265}"/>
              </a:ext>
            </a:extLst>
          </p:cNvPr>
          <p:cNvSpPr>
            <a:spLocks noChangeShapeType="1"/>
          </p:cNvSpPr>
          <p:nvPr/>
        </p:nvSpPr>
        <p:spPr bwMode="auto">
          <a:xfrm>
            <a:off x="8939213" y="1122363"/>
            <a:ext cx="0" cy="2689225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9" name="Rectangle 19">
            <a:extLst>
              <a:ext uri="{FF2B5EF4-FFF2-40B4-BE49-F238E27FC236}">
                <a16:creationId xmlns:a16="http://schemas.microsoft.com/office/drawing/2014/main" id="{53C56909-3659-475E-96A4-E8DB68822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1901" y="2470151"/>
            <a:ext cx="125413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-1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0" name="Line 20">
            <a:extLst>
              <a:ext uri="{FF2B5EF4-FFF2-40B4-BE49-F238E27FC236}">
                <a16:creationId xmlns:a16="http://schemas.microsoft.com/office/drawing/2014/main" id="{8057D74B-B37A-4CAC-B80A-F850EABF51A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0188" y="1225551"/>
            <a:ext cx="0" cy="2689225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1" name="Line 21">
            <a:extLst>
              <a:ext uri="{FF2B5EF4-FFF2-40B4-BE49-F238E27FC236}">
                <a16:creationId xmlns:a16="http://schemas.microsoft.com/office/drawing/2014/main" id="{D4338676-F5BE-4B8F-B9A6-042D79D95C46}"/>
              </a:ext>
            </a:extLst>
          </p:cNvPr>
          <p:cNvSpPr>
            <a:spLocks noChangeShapeType="1"/>
          </p:cNvSpPr>
          <p:nvPr/>
        </p:nvSpPr>
        <p:spPr bwMode="auto">
          <a:xfrm>
            <a:off x="9475788" y="1122363"/>
            <a:ext cx="0" cy="2689225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2" name="Rectangle 22">
            <a:extLst>
              <a:ext uri="{FF2B5EF4-FFF2-40B4-BE49-F238E27FC236}">
                <a16:creationId xmlns:a16="http://schemas.microsoft.com/office/drawing/2014/main" id="{0AE58838-8EFA-4004-8FAF-EECAED7E8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9751" y="2470151"/>
            <a:ext cx="84138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1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3" name="Line 23">
            <a:extLst>
              <a:ext uri="{FF2B5EF4-FFF2-40B4-BE49-F238E27FC236}">
                <a16:creationId xmlns:a16="http://schemas.microsoft.com/office/drawing/2014/main" id="{02247E46-BC8C-49C2-A414-804A6AF93C2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44076" y="1122363"/>
            <a:ext cx="0" cy="2689225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4" name="Rectangle 24">
            <a:extLst>
              <a:ext uri="{FF2B5EF4-FFF2-40B4-BE49-F238E27FC236}">
                <a16:creationId xmlns:a16="http://schemas.microsoft.com/office/drawing/2014/main" id="{64CC3788-A67E-4C4E-B1F5-33A5590F0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8038" y="2470151"/>
            <a:ext cx="84138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2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5" name="Line 25">
            <a:extLst>
              <a:ext uri="{FF2B5EF4-FFF2-40B4-BE49-F238E27FC236}">
                <a16:creationId xmlns:a16="http://schemas.microsoft.com/office/drawing/2014/main" id="{8EECC8B9-7665-431F-979F-23A355D6A29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12363" y="1122363"/>
            <a:ext cx="0" cy="2689225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6" name="Rectangle 26">
            <a:extLst>
              <a:ext uri="{FF2B5EF4-FFF2-40B4-BE49-F238E27FC236}">
                <a16:creationId xmlns:a16="http://schemas.microsoft.com/office/drawing/2014/main" id="{2E1239E8-6C15-47F9-A3D7-BF8AC9BCB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6326" y="2470151"/>
            <a:ext cx="84138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3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7" name="Line 27">
            <a:extLst>
              <a:ext uri="{FF2B5EF4-FFF2-40B4-BE49-F238E27FC236}">
                <a16:creationId xmlns:a16="http://schemas.microsoft.com/office/drawing/2014/main" id="{F8F173A4-D456-4CAA-B49B-EBDBE8EFBE9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80651" y="1122363"/>
            <a:ext cx="0" cy="2689225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8" name="Rectangle 28">
            <a:extLst>
              <a:ext uri="{FF2B5EF4-FFF2-40B4-BE49-F238E27FC236}">
                <a16:creationId xmlns:a16="http://schemas.microsoft.com/office/drawing/2014/main" id="{230889CE-8832-444C-9E96-EEF1AF084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4613" y="2470151"/>
            <a:ext cx="84138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4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9" name="Line 29">
            <a:extLst>
              <a:ext uri="{FF2B5EF4-FFF2-40B4-BE49-F238E27FC236}">
                <a16:creationId xmlns:a16="http://schemas.microsoft.com/office/drawing/2014/main" id="{F953A4AB-BA75-49CF-ADC3-53A99BDD19E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50526" y="1122363"/>
            <a:ext cx="0" cy="2689225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0" name="Line 30">
            <a:extLst>
              <a:ext uri="{FF2B5EF4-FFF2-40B4-BE49-F238E27FC236}">
                <a16:creationId xmlns:a16="http://schemas.microsoft.com/office/drawing/2014/main" id="{AAD52C77-DE8B-4CD7-9166-5E62F113563C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2888" y="2466976"/>
            <a:ext cx="2646363" cy="0"/>
          </a:xfrm>
          <a:prstGeom prst="line">
            <a:avLst/>
          </a:prstGeom>
          <a:noFill/>
          <a:ln w="4763" cap="rnd">
            <a:solidFill>
              <a:srgbClr val="2E2E2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1" name="Freeform 31">
            <a:extLst>
              <a:ext uri="{FF2B5EF4-FFF2-40B4-BE49-F238E27FC236}">
                <a16:creationId xmlns:a16="http://schemas.microsoft.com/office/drawing/2014/main" id="{45119E50-76F0-4127-BE3E-95E63C472249}"/>
              </a:ext>
            </a:extLst>
          </p:cNvPr>
          <p:cNvSpPr>
            <a:spLocks/>
          </p:cNvSpPr>
          <p:nvPr/>
        </p:nvSpPr>
        <p:spPr bwMode="auto">
          <a:xfrm>
            <a:off x="10490201" y="2444751"/>
            <a:ext cx="61913" cy="44450"/>
          </a:xfrm>
          <a:custGeom>
            <a:avLst/>
            <a:gdLst>
              <a:gd name="T0" fmla="*/ 12 w 39"/>
              <a:gd name="T1" fmla="*/ 14 h 28"/>
              <a:gd name="T2" fmla="*/ 0 w 39"/>
              <a:gd name="T3" fmla="*/ 0 h 28"/>
              <a:gd name="T4" fmla="*/ 39 w 39"/>
              <a:gd name="T5" fmla="*/ 14 h 28"/>
              <a:gd name="T6" fmla="*/ 0 w 39"/>
              <a:gd name="T7" fmla="*/ 28 h 28"/>
              <a:gd name="T8" fmla="*/ 12 w 39"/>
              <a:gd name="T9" fmla="*/ 14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" h="28">
                <a:moveTo>
                  <a:pt x="12" y="14"/>
                </a:moveTo>
                <a:lnTo>
                  <a:pt x="0" y="0"/>
                </a:lnTo>
                <a:lnTo>
                  <a:pt x="39" y="14"/>
                </a:lnTo>
                <a:lnTo>
                  <a:pt x="0" y="28"/>
                </a:lnTo>
                <a:lnTo>
                  <a:pt x="12" y="14"/>
                </a:lnTo>
                <a:close/>
              </a:path>
            </a:pathLst>
          </a:custGeom>
          <a:solidFill>
            <a:srgbClr val="2E2E2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2" name="Freeform 32">
            <a:extLst>
              <a:ext uri="{FF2B5EF4-FFF2-40B4-BE49-F238E27FC236}">
                <a16:creationId xmlns:a16="http://schemas.microsoft.com/office/drawing/2014/main" id="{8486E740-D924-4800-AEBB-17A7DA047203}"/>
              </a:ext>
            </a:extLst>
          </p:cNvPr>
          <p:cNvSpPr>
            <a:spLocks/>
          </p:cNvSpPr>
          <p:nvPr/>
        </p:nvSpPr>
        <p:spPr bwMode="auto">
          <a:xfrm>
            <a:off x="10490201" y="2444751"/>
            <a:ext cx="61913" cy="44450"/>
          </a:xfrm>
          <a:custGeom>
            <a:avLst/>
            <a:gdLst>
              <a:gd name="T0" fmla="*/ 12 w 39"/>
              <a:gd name="T1" fmla="*/ 14 h 28"/>
              <a:gd name="T2" fmla="*/ 0 w 39"/>
              <a:gd name="T3" fmla="*/ 0 h 28"/>
              <a:gd name="T4" fmla="*/ 39 w 39"/>
              <a:gd name="T5" fmla="*/ 14 h 28"/>
              <a:gd name="T6" fmla="*/ 0 w 39"/>
              <a:gd name="T7" fmla="*/ 28 h 28"/>
              <a:gd name="T8" fmla="*/ 12 w 39"/>
              <a:gd name="T9" fmla="*/ 14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" h="28">
                <a:moveTo>
                  <a:pt x="12" y="14"/>
                </a:moveTo>
                <a:lnTo>
                  <a:pt x="0" y="0"/>
                </a:lnTo>
                <a:lnTo>
                  <a:pt x="39" y="14"/>
                </a:lnTo>
                <a:lnTo>
                  <a:pt x="0" y="28"/>
                </a:lnTo>
                <a:lnTo>
                  <a:pt x="12" y="14"/>
                </a:lnTo>
              </a:path>
            </a:pathLst>
          </a:custGeom>
          <a:noFill/>
          <a:ln w="0" cap="rnd">
            <a:solidFill>
              <a:srgbClr val="2E2E2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3" name="Rectangle 33">
            <a:extLst>
              <a:ext uri="{FF2B5EF4-FFF2-40B4-BE49-F238E27FC236}">
                <a16:creationId xmlns:a16="http://schemas.microsoft.com/office/drawing/2014/main" id="{D72C140C-4681-44D2-9EBA-D5D187268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9726" y="2470151"/>
            <a:ext cx="63500" cy="10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1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Times New Roman" panose="02020603050405020304" pitchFamily="18" charset="0"/>
              </a:rPr>
              <a:t>x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4" name="Line 34">
            <a:extLst>
              <a:ext uri="{FF2B5EF4-FFF2-40B4-BE49-F238E27FC236}">
                <a16:creationId xmlns:a16="http://schemas.microsoft.com/office/drawing/2014/main" id="{836537AD-3E4C-4802-93E1-77439381694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2888" y="3810001"/>
            <a:ext cx="2689225" cy="0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5" name="Rectangle 35">
            <a:extLst>
              <a:ext uri="{FF2B5EF4-FFF2-40B4-BE49-F238E27FC236}">
                <a16:creationId xmlns:a16="http://schemas.microsoft.com/office/drawing/2014/main" id="{863F38C5-88D7-4EA4-BB8A-500E4CCD9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0188" y="3811588"/>
            <a:ext cx="125413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-5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6" name="Line 36">
            <a:extLst>
              <a:ext uri="{FF2B5EF4-FFF2-40B4-BE49-F238E27FC236}">
                <a16:creationId xmlns:a16="http://schemas.microsoft.com/office/drawing/2014/main" id="{FBF657AC-5460-474A-930C-9CC7F751162E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2888" y="3540126"/>
            <a:ext cx="2689225" cy="0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7" name="Rectangle 37">
            <a:extLst>
              <a:ext uri="{FF2B5EF4-FFF2-40B4-BE49-F238E27FC236}">
                <a16:creationId xmlns:a16="http://schemas.microsoft.com/office/drawing/2014/main" id="{EFED350E-9AC2-4EFE-990B-BDB317EE7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0188" y="3543301"/>
            <a:ext cx="125413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-4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8" name="Line 38">
            <a:extLst>
              <a:ext uri="{FF2B5EF4-FFF2-40B4-BE49-F238E27FC236}">
                <a16:creationId xmlns:a16="http://schemas.microsoft.com/office/drawing/2014/main" id="{78C4849E-124D-4385-9090-7368B1AD0479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2888" y="3271838"/>
            <a:ext cx="2689225" cy="0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9" name="Rectangle 39">
            <a:extLst>
              <a:ext uri="{FF2B5EF4-FFF2-40B4-BE49-F238E27FC236}">
                <a16:creationId xmlns:a16="http://schemas.microsoft.com/office/drawing/2014/main" id="{BC0BDDB2-B7EE-4A7B-B362-B9FD919F0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0188" y="3275013"/>
            <a:ext cx="125413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-3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0" name="Line 40">
            <a:extLst>
              <a:ext uri="{FF2B5EF4-FFF2-40B4-BE49-F238E27FC236}">
                <a16:creationId xmlns:a16="http://schemas.microsoft.com/office/drawing/2014/main" id="{B1820138-BD51-488C-9A63-B2CA495804FA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2888" y="3003551"/>
            <a:ext cx="2689225" cy="0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1" name="Rectangle 41">
            <a:extLst>
              <a:ext uri="{FF2B5EF4-FFF2-40B4-BE49-F238E27FC236}">
                <a16:creationId xmlns:a16="http://schemas.microsoft.com/office/drawing/2014/main" id="{0A467782-607D-44B9-8C4C-CB11EFABA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0188" y="3006726"/>
            <a:ext cx="125413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-2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2" name="Line 42">
            <a:extLst>
              <a:ext uri="{FF2B5EF4-FFF2-40B4-BE49-F238E27FC236}">
                <a16:creationId xmlns:a16="http://schemas.microsoft.com/office/drawing/2014/main" id="{DAFEBDC2-235A-4029-A2C8-7136635E24F9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2888" y="2735263"/>
            <a:ext cx="2689225" cy="0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" name="Rectangle 43">
            <a:extLst>
              <a:ext uri="{FF2B5EF4-FFF2-40B4-BE49-F238E27FC236}">
                <a16:creationId xmlns:a16="http://schemas.microsoft.com/office/drawing/2014/main" id="{9B17C474-C1A8-4425-9230-CD472EB3AD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0188" y="2738438"/>
            <a:ext cx="125413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-1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4" name="Line 44">
            <a:extLst>
              <a:ext uri="{FF2B5EF4-FFF2-40B4-BE49-F238E27FC236}">
                <a16:creationId xmlns:a16="http://schemas.microsoft.com/office/drawing/2014/main" id="{8DAA2727-33A2-4BA9-BE11-84E42BF1155A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2888" y="2466976"/>
            <a:ext cx="2689225" cy="0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5" name="Line 45">
            <a:extLst>
              <a:ext uri="{FF2B5EF4-FFF2-40B4-BE49-F238E27FC236}">
                <a16:creationId xmlns:a16="http://schemas.microsoft.com/office/drawing/2014/main" id="{5D02DF66-8959-4A17-9E7F-052B2083B630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2888" y="2198688"/>
            <a:ext cx="2689225" cy="0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6" name="Rectangle 46">
            <a:extLst>
              <a:ext uri="{FF2B5EF4-FFF2-40B4-BE49-F238E27FC236}">
                <a16:creationId xmlns:a16="http://schemas.microsoft.com/office/drawing/2014/main" id="{73847D15-4D0E-40FA-865F-7330B7806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1463" y="2201863"/>
            <a:ext cx="84138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1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" name="Line 47">
            <a:extLst>
              <a:ext uri="{FF2B5EF4-FFF2-40B4-BE49-F238E27FC236}">
                <a16:creationId xmlns:a16="http://schemas.microsoft.com/office/drawing/2014/main" id="{368AB975-733C-4977-A579-0BBA757CF01E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2888" y="1930401"/>
            <a:ext cx="2689225" cy="0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8" name="Rectangle 48">
            <a:extLst>
              <a:ext uri="{FF2B5EF4-FFF2-40B4-BE49-F238E27FC236}">
                <a16:creationId xmlns:a16="http://schemas.microsoft.com/office/drawing/2014/main" id="{E9E243B1-ED61-4EE9-8E5C-E834BE4FB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1463" y="1933576"/>
            <a:ext cx="84138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2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9" name="Line 49">
            <a:extLst>
              <a:ext uri="{FF2B5EF4-FFF2-40B4-BE49-F238E27FC236}">
                <a16:creationId xmlns:a16="http://schemas.microsoft.com/office/drawing/2014/main" id="{02FB8568-E87E-4AD2-8098-9BE6AE0E8EF9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2888" y="1662113"/>
            <a:ext cx="2689225" cy="0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10" name="Rectangle 50">
            <a:extLst>
              <a:ext uri="{FF2B5EF4-FFF2-40B4-BE49-F238E27FC236}">
                <a16:creationId xmlns:a16="http://schemas.microsoft.com/office/drawing/2014/main" id="{7776B8AE-BB1D-44EF-B312-48FEC742B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1463" y="1665288"/>
            <a:ext cx="84138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3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" name="Line 51">
            <a:extLst>
              <a:ext uri="{FF2B5EF4-FFF2-40B4-BE49-F238E27FC236}">
                <a16:creationId xmlns:a16="http://schemas.microsoft.com/office/drawing/2014/main" id="{BF139DF2-09B1-4DF5-AF73-62A5BF96D7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2888" y="1393826"/>
            <a:ext cx="2689225" cy="0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12" name="Rectangle 52">
            <a:extLst>
              <a:ext uri="{FF2B5EF4-FFF2-40B4-BE49-F238E27FC236}">
                <a16:creationId xmlns:a16="http://schemas.microsoft.com/office/drawing/2014/main" id="{A0897197-A524-4D34-9774-7EA14D27F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1463" y="1397001"/>
            <a:ext cx="84138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Symbol" panose="05050102010706020507" pitchFamily="18" charset="2"/>
              </a:rPr>
              <a:t>4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" name="Line 53">
            <a:extLst>
              <a:ext uri="{FF2B5EF4-FFF2-40B4-BE49-F238E27FC236}">
                <a16:creationId xmlns:a16="http://schemas.microsoft.com/office/drawing/2014/main" id="{6D92523C-F3F8-4832-ADBD-34C531BE7251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2888" y="876157"/>
            <a:ext cx="2689225" cy="0"/>
          </a:xfrm>
          <a:prstGeom prst="line">
            <a:avLst/>
          </a:prstGeom>
          <a:noFill/>
          <a:ln w="3175" cap="flat">
            <a:solidFill>
              <a:srgbClr val="3030A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14" name="Line 54">
            <a:extLst>
              <a:ext uri="{FF2B5EF4-FFF2-40B4-BE49-F238E27FC236}">
                <a16:creationId xmlns:a16="http://schemas.microsoft.com/office/drawing/2014/main" id="{09614BAE-533C-4030-8A77-CB2E9F1911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325265" y="1008063"/>
            <a:ext cx="0" cy="2646363"/>
          </a:xfrm>
          <a:prstGeom prst="line">
            <a:avLst/>
          </a:prstGeom>
          <a:noFill/>
          <a:ln w="4763" cap="rnd">
            <a:solidFill>
              <a:srgbClr val="2E2E2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15" name="Freeform 55">
            <a:extLst>
              <a:ext uri="{FF2B5EF4-FFF2-40B4-BE49-F238E27FC236}">
                <a16:creationId xmlns:a16="http://schemas.microsoft.com/office/drawing/2014/main" id="{7FCC79B6-04B0-41EF-A27B-482880F184A7}"/>
              </a:ext>
            </a:extLst>
          </p:cNvPr>
          <p:cNvSpPr>
            <a:spLocks/>
          </p:cNvSpPr>
          <p:nvPr/>
        </p:nvSpPr>
        <p:spPr bwMode="auto">
          <a:xfrm>
            <a:off x="9185276" y="1122363"/>
            <a:ext cx="44450" cy="61913"/>
          </a:xfrm>
          <a:custGeom>
            <a:avLst/>
            <a:gdLst>
              <a:gd name="T0" fmla="*/ 14 w 28"/>
              <a:gd name="T1" fmla="*/ 27 h 39"/>
              <a:gd name="T2" fmla="*/ 0 w 28"/>
              <a:gd name="T3" fmla="*/ 39 h 39"/>
              <a:gd name="T4" fmla="*/ 14 w 28"/>
              <a:gd name="T5" fmla="*/ 0 h 39"/>
              <a:gd name="T6" fmla="*/ 28 w 28"/>
              <a:gd name="T7" fmla="*/ 39 h 39"/>
              <a:gd name="T8" fmla="*/ 14 w 28"/>
              <a:gd name="T9" fmla="*/ 27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" h="39">
                <a:moveTo>
                  <a:pt x="14" y="27"/>
                </a:moveTo>
                <a:lnTo>
                  <a:pt x="0" y="39"/>
                </a:lnTo>
                <a:lnTo>
                  <a:pt x="14" y="0"/>
                </a:lnTo>
                <a:lnTo>
                  <a:pt x="28" y="39"/>
                </a:lnTo>
                <a:lnTo>
                  <a:pt x="14" y="27"/>
                </a:lnTo>
                <a:close/>
              </a:path>
            </a:pathLst>
          </a:custGeom>
          <a:solidFill>
            <a:srgbClr val="2E2E2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16" name="Freeform 56">
            <a:extLst>
              <a:ext uri="{FF2B5EF4-FFF2-40B4-BE49-F238E27FC236}">
                <a16:creationId xmlns:a16="http://schemas.microsoft.com/office/drawing/2014/main" id="{462AE6E2-CDFE-4129-AC54-F4B8C175DAC6}"/>
              </a:ext>
            </a:extLst>
          </p:cNvPr>
          <p:cNvSpPr>
            <a:spLocks/>
          </p:cNvSpPr>
          <p:nvPr/>
        </p:nvSpPr>
        <p:spPr bwMode="auto">
          <a:xfrm>
            <a:off x="9185276" y="1122363"/>
            <a:ext cx="44450" cy="61913"/>
          </a:xfrm>
          <a:custGeom>
            <a:avLst/>
            <a:gdLst>
              <a:gd name="T0" fmla="*/ 14 w 28"/>
              <a:gd name="T1" fmla="*/ 27 h 39"/>
              <a:gd name="T2" fmla="*/ 0 w 28"/>
              <a:gd name="T3" fmla="*/ 39 h 39"/>
              <a:gd name="T4" fmla="*/ 14 w 28"/>
              <a:gd name="T5" fmla="*/ 0 h 39"/>
              <a:gd name="T6" fmla="*/ 28 w 28"/>
              <a:gd name="T7" fmla="*/ 39 h 39"/>
              <a:gd name="T8" fmla="*/ 14 w 28"/>
              <a:gd name="T9" fmla="*/ 27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" h="39">
                <a:moveTo>
                  <a:pt x="14" y="27"/>
                </a:moveTo>
                <a:lnTo>
                  <a:pt x="0" y="39"/>
                </a:lnTo>
                <a:lnTo>
                  <a:pt x="14" y="0"/>
                </a:lnTo>
                <a:lnTo>
                  <a:pt x="28" y="39"/>
                </a:lnTo>
                <a:lnTo>
                  <a:pt x="14" y="27"/>
                </a:lnTo>
              </a:path>
            </a:pathLst>
          </a:custGeom>
          <a:noFill/>
          <a:ln w="0" cap="rnd">
            <a:solidFill>
              <a:srgbClr val="2E2E2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17" name="Rectangle 57">
            <a:extLst>
              <a:ext uri="{FF2B5EF4-FFF2-40B4-BE49-F238E27FC236}">
                <a16:creationId xmlns:a16="http://schemas.microsoft.com/office/drawing/2014/main" id="{DA7C7709-6D50-4A1F-8946-45CBD9D33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1938" y="1122363"/>
            <a:ext cx="65088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" b="1" i="1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Times New Roman" panose="02020603050405020304" pitchFamily="18" charset="0"/>
              </a:rPr>
              <a:t>y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8" name="Rectangle 58">
            <a:extLst>
              <a:ext uri="{FF2B5EF4-FFF2-40B4-BE49-F238E27FC236}">
                <a16:creationId xmlns:a16="http://schemas.microsoft.com/office/drawing/2014/main" id="{467EBC03-3CED-421B-80C6-3E7B6EA97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3526" y="2466976"/>
            <a:ext cx="85725" cy="10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500" b="0" i="0" u="none" strike="noStrike" cap="none" normalizeH="0" baseline="0">
                <a:ln>
                  <a:noFill/>
                </a:ln>
                <a:solidFill>
                  <a:srgbClr val="2E2E2E"/>
                </a:solidFill>
                <a:effectLst/>
                <a:latin typeface="Times New Roman" panose="02020603050405020304" pitchFamily="18" charset="0"/>
              </a:rPr>
              <a:t>O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9" name="Freeform 59">
            <a:extLst>
              <a:ext uri="{FF2B5EF4-FFF2-40B4-BE49-F238E27FC236}">
                <a16:creationId xmlns:a16="http://schemas.microsoft.com/office/drawing/2014/main" id="{F004703D-80C9-474D-8B6A-164435390F7B}"/>
              </a:ext>
            </a:extLst>
          </p:cNvPr>
          <p:cNvSpPr>
            <a:spLocks/>
          </p:cNvSpPr>
          <p:nvPr/>
        </p:nvSpPr>
        <p:spPr bwMode="auto">
          <a:xfrm>
            <a:off x="8293333" y="1839116"/>
            <a:ext cx="2689225" cy="1347788"/>
          </a:xfrm>
          <a:custGeom>
            <a:avLst/>
            <a:gdLst>
              <a:gd name="T0" fmla="*/ 20 w 1694"/>
              <a:gd name="T1" fmla="*/ 41 h 849"/>
              <a:gd name="T2" fmla="*/ 50 w 1694"/>
              <a:gd name="T3" fmla="*/ 97 h 849"/>
              <a:gd name="T4" fmla="*/ 72 w 1694"/>
              <a:gd name="T5" fmla="*/ 138 h 849"/>
              <a:gd name="T6" fmla="*/ 113 w 1694"/>
              <a:gd name="T7" fmla="*/ 211 h 849"/>
              <a:gd name="T8" fmla="*/ 137 w 1694"/>
              <a:gd name="T9" fmla="*/ 252 h 849"/>
              <a:gd name="T10" fmla="*/ 155 w 1694"/>
              <a:gd name="T11" fmla="*/ 283 h 849"/>
              <a:gd name="T12" fmla="*/ 176 w 1694"/>
              <a:gd name="T13" fmla="*/ 316 h 849"/>
              <a:gd name="T14" fmla="*/ 207 w 1694"/>
              <a:gd name="T15" fmla="*/ 364 h 849"/>
              <a:gd name="T16" fmla="*/ 229 w 1694"/>
              <a:gd name="T17" fmla="*/ 397 h 849"/>
              <a:gd name="T18" fmla="*/ 249 w 1694"/>
              <a:gd name="T19" fmla="*/ 426 h 849"/>
              <a:gd name="T20" fmla="*/ 273 w 1694"/>
              <a:gd name="T21" fmla="*/ 460 h 849"/>
              <a:gd name="T22" fmla="*/ 302 w 1694"/>
              <a:gd name="T23" fmla="*/ 498 h 849"/>
              <a:gd name="T24" fmla="*/ 338 w 1694"/>
              <a:gd name="T25" fmla="*/ 543 h 849"/>
              <a:gd name="T26" fmla="*/ 374 w 1694"/>
              <a:gd name="T27" fmla="*/ 584 h 849"/>
              <a:gd name="T28" fmla="*/ 406 w 1694"/>
              <a:gd name="T29" fmla="*/ 619 h 849"/>
              <a:gd name="T30" fmla="*/ 444 w 1694"/>
              <a:gd name="T31" fmla="*/ 657 h 849"/>
              <a:gd name="T32" fmla="*/ 480 w 1694"/>
              <a:gd name="T33" fmla="*/ 690 h 849"/>
              <a:gd name="T34" fmla="*/ 512 w 1694"/>
              <a:gd name="T35" fmla="*/ 717 h 849"/>
              <a:gd name="T36" fmla="*/ 548 w 1694"/>
              <a:gd name="T37" fmla="*/ 743 h 849"/>
              <a:gd name="T38" fmla="*/ 577 w 1694"/>
              <a:gd name="T39" fmla="*/ 763 h 849"/>
              <a:gd name="T40" fmla="*/ 601 w 1694"/>
              <a:gd name="T41" fmla="*/ 778 h 849"/>
              <a:gd name="T42" fmla="*/ 622 w 1694"/>
              <a:gd name="T43" fmla="*/ 789 h 849"/>
              <a:gd name="T44" fmla="*/ 644 w 1694"/>
              <a:gd name="T45" fmla="*/ 800 h 849"/>
              <a:gd name="T46" fmla="*/ 675 w 1694"/>
              <a:gd name="T47" fmla="*/ 814 h 849"/>
              <a:gd name="T48" fmla="*/ 695 w 1694"/>
              <a:gd name="T49" fmla="*/ 822 h 849"/>
              <a:gd name="T50" fmla="*/ 717 w 1694"/>
              <a:gd name="T51" fmla="*/ 829 h 849"/>
              <a:gd name="T52" fmla="*/ 748 w 1694"/>
              <a:gd name="T53" fmla="*/ 838 h 849"/>
              <a:gd name="T54" fmla="*/ 779 w 1694"/>
              <a:gd name="T55" fmla="*/ 844 h 849"/>
              <a:gd name="T56" fmla="*/ 801 w 1694"/>
              <a:gd name="T57" fmla="*/ 847 h 849"/>
              <a:gd name="T58" fmla="*/ 830 w 1694"/>
              <a:gd name="T59" fmla="*/ 849 h 849"/>
              <a:gd name="T60" fmla="*/ 854 w 1694"/>
              <a:gd name="T61" fmla="*/ 849 h 849"/>
              <a:gd name="T62" fmla="*/ 885 w 1694"/>
              <a:gd name="T63" fmla="*/ 847 h 849"/>
              <a:gd name="T64" fmla="*/ 907 w 1694"/>
              <a:gd name="T65" fmla="*/ 845 h 849"/>
              <a:gd name="T66" fmla="*/ 931 w 1694"/>
              <a:gd name="T67" fmla="*/ 841 h 849"/>
              <a:gd name="T68" fmla="*/ 972 w 1694"/>
              <a:gd name="T69" fmla="*/ 831 h 849"/>
              <a:gd name="T70" fmla="*/ 989 w 1694"/>
              <a:gd name="T71" fmla="*/ 825 h 849"/>
              <a:gd name="T72" fmla="*/ 1013 w 1694"/>
              <a:gd name="T73" fmla="*/ 817 h 849"/>
              <a:gd name="T74" fmla="*/ 1035 w 1694"/>
              <a:gd name="T75" fmla="*/ 807 h 849"/>
              <a:gd name="T76" fmla="*/ 1066 w 1694"/>
              <a:gd name="T77" fmla="*/ 793 h 849"/>
              <a:gd name="T78" fmla="*/ 1088 w 1694"/>
              <a:gd name="T79" fmla="*/ 781 h 849"/>
              <a:gd name="T80" fmla="*/ 1107 w 1694"/>
              <a:gd name="T81" fmla="*/ 769 h 849"/>
              <a:gd name="T82" fmla="*/ 1139 w 1694"/>
              <a:gd name="T83" fmla="*/ 748 h 849"/>
              <a:gd name="T84" fmla="*/ 1170 w 1694"/>
              <a:gd name="T85" fmla="*/ 726 h 849"/>
              <a:gd name="T86" fmla="*/ 1199 w 1694"/>
              <a:gd name="T87" fmla="*/ 703 h 849"/>
              <a:gd name="T88" fmla="*/ 1237 w 1694"/>
              <a:gd name="T89" fmla="*/ 670 h 849"/>
              <a:gd name="T90" fmla="*/ 1274 w 1694"/>
              <a:gd name="T91" fmla="*/ 634 h 849"/>
              <a:gd name="T92" fmla="*/ 1305 w 1694"/>
              <a:gd name="T93" fmla="*/ 601 h 849"/>
              <a:gd name="T94" fmla="*/ 1342 w 1694"/>
              <a:gd name="T95" fmla="*/ 559 h 849"/>
              <a:gd name="T96" fmla="*/ 1382 w 1694"/>
              <a:gd name="T97" fmla="*/ 511 h 849"/>
              <a:gd name="T98" fmla="*/ 1404 w 1694"/>
              <a:gd name="T99" fmla="*/ 482 h 849"/>
              <a:gd name="T100" fmla="*/ 1435 w 1694"/>
              <a:gd name="T101" fmla="*/ 441 h 849"/>
              <a:gd name="T102" fmla="*/ 1459 w 1694"/>
              <a:gd name="T103" fmla="*/ 407 h 849"/>
              <a:gd name="T104" fmla="*/ 1476 w 1694"/>
              <a:gd name="T105" fmla="*/ 382 h 849"/>
              <a:gd name="T106" fmla="*/ 1512 w 1694"/>
              <a:gd name="T107" fmla="*/ 327 h 849"/>
              <a:gd name="T108" fmla="*/ 1529 w 1694"/>
              <a:gd name="T109" fmla="*/ 300 h 849"/>
              <a:gd name="T110" fmla="*/ 1553 w 1694"/>
              <a:gd name="T111" fmla="*/ 261 h 849"/>
              <a:gd name="T112" fmla="*/ 1570 w 1694"/>
              <a:gd name="T113" fmla="*/ 232 h 849"/>
              <a:gd name="T114" fmla="*/ 1617 w 1694"/>
              <a:gd name="T115" fmla="*/ 147 h 849"/>
              <a:gd name="T116" fmla="*/ 1635 w 1694"/>
              <a:gd name="T117" fmla="*/ 116 h 849"/>
              <a:gd name="T118" fmla="*/ 1657 w 1694"/>
              <a:gd name="T119" fmla="*/ 74 h 849"/>
              <a:gd name="T120" fmla="*/ 1687 w 1694"/>
              <a:gd name="T121" fmla="*/ 14 h 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694" h="849">
                <a:moveTo>
                  <a:pt x="0" y="0"/>
                </a:moveTo>
                <a:lnTo>
                  <a:pt x="5" y="11"/>
                </a:lnTo>
                <a:lnTo>
                  <a:pt x="7" y="14"/>
                </a:lnTo>
                <a:lnTo>
                  <a:pt x="9" y="17"/>
                </a:lnTo>
                <a:lnTo>
                  <a:pt x="10" y="21"/>
                </a:lnTo>
                <a:lnTo>
                  <a:pt x="12" y="24"/>
                </a:lnTo>
                <a:lnTo>
                  <a:pt x="19" y="38"/>
                </a:lnTo>
                <a:lnTo>
                  <a:pt x="20" y="41"/>
                </a:lnTo>
                <a:lnTo>
                  <a:pt x="22" y="44"/>
                </a:lnTo>
                <a:lnTo>
                  <a:pt x="34" y="67"/>
                </a:lnTo>
                <a:lnTo>
                  <a:pt x="38" y="74"/>
                </a:lnTo>
                <a:lnTo>
                  <a:pt x="39" y="77"/>
                </a:lnTo>
                <a:lnTo>
                  <a:pt x="44" y="87"/>
                </a:lnTo>
                <a:lnTo>
                  <a:pt x="46" y="90"/>
                </a:lnTo>
                <a:lnTo>
                  <a:pt x="48" y="93"/>
                </a:lnTo>
                <a:lnTo>
                  <a:pt x="50" y="97"/>
                </a:lnTo>
                <a:lnTo>
                  <a:pt x="51" y="100"/>
                </a:lnTo>
                <a:lnTo>
                  <a:pt x="58" y="113"/>
                </a:lnTo>
                <a:lnTo>
                  <a:pt x="60" y="116"/>
                </a:lnTo>
                <a:lnTo>
                  <a:pt x="61" y="119"/>
                </a:lnTo>
                <a:lnTo>
                  <a:pt x="65" y="125"/>
                </a:lnTo>
                <a:lnTo>
                  <a:pt x="67" y="129"/>
                </a:lnTo>
                <a:lnTo>
                  <a:pt x="70" y="135"/>
                </a:lnTo>
                <a:lnTo>
                  <a:pt x="72" y="138"/>
                </a:lnTo>
                <a:lnTo>
                  <a:pt x="73" y="141"/>
                </a:lnTo>
                <a:lnTo>
                  <a:pt x="75" y="144"/>
                </a:lnTo>
                <a:lnTo>
                  <a:pt x="77" y="147"/>
                </a:lnTo>
                <a:lnTo>
                  <a:pt x="85" y="163"/>
                </a:lnTo>
                <a:lnTo>
                  <a:pt x="87" y="166"/>
                </a:lnTo>
                <a:lnTo>
                  <a:pt x="89" y="169"/>
                </a:lnTo>
                <a:lnTo>
                  <a:pt x="101" y="190"/>
                </a:lnTo>
                <a:lnTo>
                  <a:pt x="113" y="211"/>
                </a:lnTo>
                <a:lnTo>
                  <a:pt x="114" y="214"/>
                </a:lnTo>
                <a:lnTo>
                  <a:pt x="116" y="217"/>
                </a:lnTo>
                <a:lnTo>
                  <a:pt x="125" y="232"/>
                </a:lnTo>
                <a:lnTo>
                  <a:pt x="126" y="235"/>
                </a:lnTo>
                <a:lnTo>
                  <a:pt x="128" y="238"/>
                </a:lnTo>
                <a:lnTo>
                  <a:pt x="130" y="240"/>
                </a:lnTo>
                <a:lnTo>
                  <a:pt x="132" y="243"/>
                </a:lnTo>
                <a:lnTo>
                  <a:pt x="137" y="252"/>
                </a:lnTo>
                <a:lnTo>
                  <a:pt x="138" y="255"/>
                </a:lnTo>
                <a:lnTo>
                  <a:pt x="140" y="258"/>
                </a:lnTo>
                <a:lnTo>
                  <a:pt x="142" y="261"/>
                </a:lnTo>
                <a:lnTo>
                  <a:pt x="143" y="263"/>
                </a:lnTo>
                <a:lnTo>
                  <a:pt x="150" y="275"/>
                </a:lnTo>
                <a:lnTo>
                  <a:pt x="152" y="278"/>
                </a:lnTo>
                <a:lnTo>
                  <a:pt x="154" y="280"/>
                </a:lnTo>
                <a:lnTo>
                  <a:pt x="155" y="283"/>
                </a:lnTo>
                <a:lnTo>
                  <a:pt x="157" y="286"/>
                </a:lnTo>
                <a:lnTo>
                  <a:pt x="164" y="297"/>
                </a:lnTo>
                <a:lnTo>
                  <a:pt x="166" y="300"/>
                </a:lnTo>
                <a:lnTo>
                  <a:pt x="167" y="303"/>
                </a:lnTo>
                <a:lnTo>
                  <a:pt x="171" y="308"/>
                </a:lnTo>
                <a:lnTo>
                  <a:pt x="173" y="311"/>
                </a:lnTo>
                <a:lnTo>
                  <a:pt x="174" y="314"/>
                </a:lnTo>
                <a:lnTo>
                  <a:pt x="176" y="316"/>
                </a:lnTo>
                <a:lnTo>
                  <a:pt x="179" y="322"/>
                </a:lnTo>
                <a:lnTo>
                  <a:pt x="181" y="324"/>
                </a:lnTo>
                <a:lnTo>
                  <a:pt x="183" y="327"/>
                </a:lnTo>
                <a:lnTo>
                  <a:pt x="190" y="338"/>
                </a:lnTo>
                <a:lnTo>
                  <a:pt x="191" y="340"/>
                </a:lnTo>
                <a:lnTo>
                  <a:pt x="195" y="346"/>
                </a:lnTo>
                <a:lnTo>
                  <a:pt x="205" y="361"/>
                </a:lnTo>
                <a:lnTo>
                  <a:pt x="207" y="364"/>
                </a:lnTo>
                <a:lnTo>
                  <a:pt x="208" y="367"/>
                </a:lnTo>
                <a:lnTo>
                  <a:pt x="217" y="379"/>
                </a:lnTo>
                <a:lnTo>
                  <a:pt x="219" y="382"/>
                </a:lnTo>
                <a:lnTo>
                  <a:pt x="220" y="384"/>
                </a:lnTo>
                <a:lnTo>
                  <a:pt x="224" y="389"/>
                </a:lnTo>
                <a:lnTo>
                  <a:pt x="225" y="392"/>
                </a:lnTo>
                <a:lnTo>
                  <a:pt x="227" y="395"/>
                </a:lnTo>
                <a:lnTo>
                  <a:pt x="229" y="397"/>
                </a:lnTo>
                <a:lnTo>
                  <a:pt x="232" y="402"/>
                </a:lnTo>
                <a:lnTo>
                  <a:pt x="234" y="404"/>
                </a:lnTo>
                <a:lnTo>
                  <a:pt x="236" y="407"/>
                </a:lnTo>
                <a:lnTo>
                  <a:pt x="243" y="417"/>
                </a:lnTo>
                <a:lnTo>
                  <a:pt x="244" y="419"/>
                </a:lnTo>
                <a:lnTo>
                  <a:pt x="246" y="422"/>
                </a:lnTo>
                <a:lnTo>
                  <a:pt x="248" y="424"/>
                </a:lnTo>
                <a:lnTo>
                  <a:pt x="249" y="426"/>
                </a:lnTo>
                <a:lnTo>
                  <a:pt x="256" y="436"/>
                </a:lnTo>
                <a:lnTo>
                  <a:pt x="258" y="438"/>
                </a:lnTo>
                <a:lnTo>
                  <a:pt x="260" y="441"/>
                </a:lnTo>
                <a:lnTo>
                  <a:pt x="261" y="443"/>
                </a:lnTo>
                <a:lnTo>
                  <a:pt x="263" y="446"/>
                </a:lnTo>
                <a:lnTo>
                  <a:pt x="270" y="455"/>
                </a:lnTo>
                <a:lnTo>
                  <a:pt x="272" y="457"/>
                </a:lnTo>
                <a:lnTo>
                  <a:pt x="273" y="460"/>
                </a:lnTo>
                <a:lnTo>
                  <a:pt x="285" y="476"/>
                </a:lnTo>
                <a:lnTo>
                  <a:pt x="289" y="480"/>
                </a:lnTo>
                <a:lnTo>
                  <a:pt x="290" y="482"/>
                </a:lnTo>
                <a:lnTo>
                  <a:pt x="294" y="487"/>
                </a:lnTo>
                <a:lnTo>
                  <a:pt x="295" y="489"/>
                </a:lnTo>
                <a:lnTo>
                  <a:pt x="299" y="494"/>
                </a:lnTo>
                <a:lnTo>
                  <a:pt x="301" y="496"/>
                </a:lnTo>
                <a:lnTo>
                  <a:pt x="302" y="498"/>
                </a:lnTo>
                <a:lnTo>
                  <a:pt x="307" y="505"/>
                </a:lnTo>
                <a:lnTo>
                  <a:pt x="309" y="507"/>
                </a:lnTo>
                <a:lnTo>
                  <a:pt x="313" y="511"/>
                </a:lnTo>
                <a:lnTo>
                  <a:pt x="325" y="526"/>
                </a:lnTo>
                <a:lnTo>
                  <a:pt x="326" y="528"/>
                </a:lnTo>
                <a:lnTo>
                  <a:pt x="328" y="530"/>
                </a:lnTo>
                <a:lnTo>
                  <a:pt x="336" y="541"/>
                </a:lnTo>
                <a:lnTo>
                  <a:pt x="338" y="543"/>
                </a:lnTo>
                <a:lnTo>
                  <a:pt x="340" y="545"/>
                </a:lnTo>
                <a:lnTo>
                  <a:pt x="350" y="557"/>
                </a:lnTo>
                <a:lnTo>
                  <a:pt x="352" y="559"/>
                </a:lnTo>
                <a:lnTo>
                  <a:pt x="354" y="561"/>
                </a:lnTo>
                <a:lnTo>
                  <a:pt x="364" y="573"/>
                </a:lnTo>
                <a:lnTo>
                  <a:pt x="367" y="577"/>
                </a:lnTo>
                <a:lnTo>
                  <a:pt x="369" y="579"/>
                </a:lnTo>
                <a:lnTo>
                  <a:pt x="374" y="584"/>
                </a:lnTo>
                <a:lnTo>
                  <a:pt x="376" y="586"/>
                </a:lnTo>
                <a:lnTo>
                  <a:pt x="379" y="590"/>
                </a:lnTo>
                <a:lnTo>
                  <a:pt x="389" y="601"/>
                </a:lnTo>
                <a:lnTo>
                  <a:pt x="391" y="603"/>
                </a:lnTo>
                <a:lnTo>
                  <a:pt x="393" y="605"/>
                </a:lnTo>
                <a:lnTo>
                  <a:pt x="403" y="616"/>
                </a:lnTo>
                <a:lnTo>
                  <a:pt x="405" y="618"/>
                </a:lnTo>
                <a:lnTo>
                  <a:pt x="406" y="619"/>
                </a:lnTo>
                <a:lnTo>
                  <a:pt x="417" y="630"/>
                </a:lnTo>
                <a:lnTo>
                  <a:pt x="418" y="632"/>
                </a:lnTo>
                <a:lnTo>
                  <a:pt x="420" y="634"/>
                </a:lnTo>
                <a:lnTo>
                  <a:pt x="429" y="642"/>
                </a:lnTo>
                <a:lnTo>
                  <a:pt x="430" y="644"/>
                </a:lnTo>
                <a:lnTo>
                  <a:pt x="432" y="645"/>
                </a:lnTo>
                <a:lnTo>
                  <a:pt x="442" y="655"/>
                </a:lnTo>
                <a:lnTo>
                  <a:pt x="444" y="657"/>
                </a:lnTo>
                <a:lnTo>
                  <a:pt x="446" y="659"/>
                </a:lnTo>
                <a:lnTo>
                  <a:pt x="456" y="668"/>
                </a:lnTo>
                <a:lnTo>
                  <a:pt x="458" y="670"/>
                </a:lnTo>
                <a:lnTo>
                  <a:pt x="459" y="671"/>
                </a:lnTo>
                <a:lnTo>
                  <a:pt x="470" y="681"/>
                </a:lnTo>
                <a:lnTo>
                  <a:pt x="473" y="684"/>
                </a:lnTo>
                <a:lnTo>
                  <a:pt x="475" y="685"/>
                </a:lnTo>
                <a:lnTo>
                  <a:pt x="480" y="690"/>
                </a:lnTo>
                <a:lnTo>
                  <a:pt x="482" y="691"/>
                </a:lnTo>
                <a:lnTo>
                  <a:pt x="485" y="694"/>
                </a:lnTo>
                <a:lnTo>
                  <a:pt x="495" y="703"/>
                </a:lnTo>
                <a:lnTo>
                  <a:pt x="497" y="704"/>
                </a:lnTo>
                <a:lnTo>
                  <a:pt x="499" y="706"/>
                </a:lnTo>
                <a:lnTo>
                  <a:pt x="509" y="714"/>
                </a:lnTo>
                <a:lnTo>
                  <a:pt x="511" y="715"/>
                </a:lnTo>
                <a:lnTo>
                  <a:pt x="512" y="717"/>
                </a:lnTo>
                <a:lnTo>
                  <a:pt x="521" y="723"/>
                </a:lnTo>
                <a:lnTo>
                  <a:pt x="523" y="725"/>
                </a:lnTo>
                <a:lnTo>
                  <a:pt x="524" y="726"/>
                </a:lnTo>
                <a:lnTo>
                  <a:pt x="536" y="735"/>
                </a:lnTo>
                <a:lnTo>
                  <a:pt x="540" y="737"/>
                </a:lnTo>
                <a:lnTo>
                  <a:pt x="541" y="739"/>
                </a:lnTo>
                <a:lnTo>
                  <a:pt x="547" y="742"/>
                </a:lnTo>
                <a:lnTo>
                  <a:pt x="548" y="743"/>
                </a:lnTo>
                <a:lnTo>
                  <a:pt x="550" y="745"/>
                </a:lnTo>
                <a:lnTo>
                  <a:pt x="553" y="747"/>
                </a:lnTo>
                <a:lnTo>
                  <a:pt x="555" y="748"/>
                </a:lnTo>
                <a:lnTo>
                  <a:pt x="559" y="751"/>
                </a:lnTo>
                <a:lnTo>
                  <a:pt x="560" y="752"/>
                </a:lnTo>
                <a:lnTo>
                  <a:pt x="564" y="754"/>
                </a:lnTo>
                <a:lnTo>
                  <a:pt x="576" y="762"/>
                </a:lnTo>
                <a:lnTo>
                  <a:pt x="577" y="763"/>
                </a:lnTo>
                <a:lnTo>
                  <a:pt x="579" y="764"/>
                </a:lnTo>
                <a:lnTo>
                  <a:pt x="586" y="768"/>
                </a:lnTo>
                <a:lnTo>
                  <a:pt x="588" y="769"/>
                </a:lnTo>
                <a:lnTo>
                  <a:pt x="589" y="770"/>
                </a:lnTo>
                <a:lnTo>
                  <a:pt x="591" y="771"/>
                </a:lnTo>
                <a:lnTo>
                  <a:pt x="593" y="773"/>
                </a:lnTo>
                <a:lnTo>
                  <a:pt x="599" y="777"/>
                </a:lnTo>
                <a:lnTo>
                  <a:pt x="601" y="778"/>
                </a:lnTo>
                <a:lnTo>
                  <a:pt x="603" y="779"/>
                </a:lnTo>
                <a:lnTo>
                  <a:pt x="605" y="780"/>
                </a:lnTo>
                <a:lnTo>
                  <a:pt x="606" y="781"/>
                </a:lnTo>
                <a:lnTo>
                  <a:pt x="613" y="784"/>
                </a:lnTo>
                <a:lnTo>
                  <a:pt x="615" y="785"/>
                </a:lnTo>
                <a:lnTo>
                  <a:pt x="617" y="786"/>
                </a:lnTo>
                <a:lnTo>
                  <a:pt x="620" y="788"/>
                </a:lnTo>
                <a:lnTo>
                  <a:pt x="622" y="789"/>
                </a:lnTo>
                <a:lnTo>
                  <a:pt x="623" y="790"/>
                </a:lnTo>
                <a:lnTo>
                  <a:pt x="625" y="791"/>
                </a:lnTo>
                <a:lnTo>
                  <a:pt x="629" y="793"/>
                </a:lnTo>
                <a:lnTo>
                  <a:pt x="630" y="793"/>
                </a:lnTo>
                <a:lnTo>
                  <a:pt x="632" y="794"/>
                </a:lnTo>
                <a:lnTo>
                  <a:pt x="640" y="799"/>
                </a:lnTo>
                <a:lnTo>
                  <a:pt x="642" y="799"/>
                </a:lnTo>
                <a:lnTo>
                  <a:pt x="644" y="800"/>
                </a:lnTo>
                <a:lnTo>
                  <a:pt x="654" y="805"/>
                </a:lnTo>
                <a:lnTo>
                  <a:pt x="658" y="807"/>
                </a:lnTo>
                <a:lnTo>
                  <a:pt x="659" y="807"/>
                </a:lnTo>
                <a:lnTo>
                  <a:pt x="666" y="810"/>
                </a:lnTo>
                <a:lnTo>
                  <a:pt x="668" y="811"/>
                </a:lnTo>
                <a:lnTo>
                  <a:pt x="670" y="812"/>
                </a:lnTo>
                <a:lnTo>
                  <a:pt x="673" y="813"/>
                </a:lnTo>
                <a:lnTo>
                  <a:pt x="675" y="814"/>
                </a:lnTo>
                <a:lnTo>
                  <a:pt x="676" y="815"/>
                </a:lnTo>
                <a:lnTo>
                  <a:pt x="678" y="815"/>
                </a:lnTo>
                <a:lnTo>
                  <a:pt x="681" y="817"/>
                </a:lnTo>
                <a:lnTo>
                  <a:pt x="683" y="817"/>
                </a:lnTo>
                <a:lnTo>
                  <a:pt x="685" y="818"/>
                </a:lnTo>
                <a:lnTo>
                  <a:pt x="692" y="821"/>
                </a:lnTo>
                <a:lnTo>
                  <a:pt x="693" y="821"/>
                </a:lnTo>
                <a:lnTo>
                  <a:pt x="695" y="822"/>
                </a:lnTo>
                <a:lnTo>
                  <a:pt x="697" y="822"/>
                </a:lnTo>
                <a:lnTo>
                  <a:pt x="699" y="823"/>
                </a:lnTo>
                <a:lnTo>
                  <a:pt x="705" y="825"/>
                </a:lnTo>
                <a:lnTo>
                  <a:pt x="707" y="826"/>
                </a:lnTo>
                <a:lnTo>
                  <a:pt x="709" y="827"/>
                </a:lnTo>
                <a:lnTo>
                  <a:pt x="711" y="827"/>
                </a:lnTo>
                <a:lnTo>
                  <a:pt x="712" y="828"/>
                </a:lnTo>
                <a:lnTo>
                  <a:pt x="717" y="829"/>
                </a:lnTo>
                <a:lnTo>
                  <a:pt x="719" y="830"/>
                </a:lnTo>
                <a:lnTo>
                  <a:pt x="721" y="830"/>
                </a:lnTo>
                <a:lnTo>
                  <a:pt x="722" y="831"/>
                </a:lnTo>
                <a:lnTo>
                  <a:pt x="724" y="831"/>
                </a:lnTo>
                <a:lnTo>
                  <a:pt x="733" y="834"/>
                </a:lnTo>
                <a:lnTo>
                  <a:pt x="734" y="834"/>
                </a:lnTo>
                <a:lnTo>
                  <a:pt x="736" y="835"/>
                </a:lnTo>
                <a:lnTo>
                  <a:pt x="748" y="838"/>
                </a:lnTo>
                <a:lnTo>
                  <a:pt x="760" y="840"/>
                </a:lnTo>
                <a:lnTo>
                  <a:pt x="762" y="840"/>
                </a:lnTo>
                <a:lnTo>
                  <a:pt x="763" y="841"/>
                </a:lnTo>
                <a:lnTo>
                  <a:pt x="772" y="842"/>
                </a:lnTo>
                <a:lnTo>
                  <a:pt x="774" y="843"/>
                </a:lnTo>
                <a:lnTo>
                  <a:pt x="775" y="843"/>
                </a:lnTo>
                <a:lnTo>
                  <a:pt x="777" y="843"/>
                </a:lnTo>
                <a:lnTo>
                  <a:pt x="779" y="844"/>
                </a:lnTo>
                <a:lnTo>
                  <a:pt x="782" y="844"/>
                </a:lnTo>
                <a:lnTo>
                  <a:pt x="784" y="844"/>
                </a:lnTo>
                <a:lnTo>
                  <a:pt x="787" y="845"/>
                </a:lnTo>
                <a:lnTo>
                  <a:pt x="789" y="845"/>
                </a:lnTo>
                <a:lnTo>
                  <a:pt x="791" y="845"/>
                </a:lnTo>
                <a:lnTo>
                  <a:pt x="798" y="846"/>
                </a:lnTo>
                <a:lnTo>
                  <a:pt x="799" y="846"/>
                </a:lnTo>
                <a:lnTo>
                  <a:pt x="801" y="847"/>
                </a:lnTo>
                <a:lnTo>
                  <a:pt x="803" y="847"/>
                </a:lnTo>
                <a:lnTo>
                  <a:pt x="804" y="847"/>
                </a:lnTo>
                <a:lnTo>
                  <a:pt x="810" y="847"/>
                </a:lnTo>
                <a:lnTo>
                  <a:pt x="811" y="848"/>
                </a:lnTo>
                <a:lnTo>
                  <a:pt x="815" y="848"/>
                </a:lnTo>
                <a:lnTo>
                  <a:pt x="827" y="849"/>
                </a:lnTo>
                <a:lnTo>
                  <a:pt x="828" y="849"/>
                </a:lnTo>
                <a:lnTo>
                  <a:pt x="830" y="849"/>
                </a:lnTo>
                <a:lnTo>
                  <a:pt x="837" y="849"/>
                </a:lnTo>
                <a:lnTo>
                  <a:pt x="839" y="849"/>
                </a:lnTo>
                <a:lnTo>
                  <a:pt x="840" y="849"/>
                </a:lnTo>
                <a:lnTo>
                  <a:pt x="842" y="849"/>
                </a:lnTo>
                <a:lnTo>
                  <a:pt x="844" y="849"/>
                </a:lnTo>
                <a:lnTo>
                  <a:pt x="851" y="849"/>
                </a:lnTo>
                <a:lnTo>
                  <a:pt x="852" y="849"/>
                </a:lnTo>
                <a:lnTo>
                  <a:pt x="854" y="849"/>
                </a:lnTo>
                <a:lnTo>
                  <a:pt x="856" y="849"/>
                </a:lnTo>
                <a:lnTo>
                  <a:pt x="857" y="849"/>
                </a:lnTo>
                <a:lnTo>
                  <a:pt x="864" y="849"/>
                </a:lnTo>
                <a:lnTo>
                  <a:pt x="866" y="849"/>
                </a:lnTo>
                <a:lnTo>
                  <a:pt x="868" y="849"/>
                </a:lnTo>
                <a:lnTo>
                  <a:pt x="880" y="848"/>
                </a:lnTo>
                <a:lnTo>
                  <a:pt x="883" y="848"/>
                </a:lnTo>
                <a:lnTo>
                  <a:pt x="885" y="847"/>
                </a:lnTo>
                <a:lnTo>
                  <a:pt x="890" y="847"/>
                </a:lnTo>
                <a:lnTo>
                  <a:pt x="892" y="847"/>
                </a:lnTo>
                <a:lnTo>
                  <a:pt x="893" y="847"/>
                </a:lnTo>
                <a:lnTo>
                  <a:pt x="895" y="846"/>
                </a:lnTo>
                <a:lnTo>
                  <a:pt x="897" y="846"/>
                </a:lnTo>
                <a:lnTo>
                  <a:pt x="904" y="845"/>
                </a:lnTo>
                <a:lnTo>
                  <a:pt x="905" y="845"/>
                </a:lnTo>
                <a:lnTo>
                  <a:pt x="907" y="845"/>
                </a:lnTo>
                <a:lnTo>
                  <a:pt x="910" y="844"/>
                </a:lnTo>
                <a:lnTo>
                  <a:pt x="912" y="844"/>
                </a:lnTo>
                <a:lnTo>
                  <a:pt x="915" y="844"/>
                </a:lnTo>
                <a:lnTo>
                  <a:pt x="917" y="843"/>
                </a:lnTo>
                <a:lnTo>
                  <a:pt x="919" y="843"/>
                </a:lnTo>
                <a:lnTo>
                  <a:pt x="921" y="843"/>
                </a:lnTo>
                <a:lnTo>
                  <a:pt x="922" y="842"/>
                </a:lnTo>
                <a:lnTo>
                  <a:pt x="931" y="841"/>
                </a:lnTo>
                <a:lnTo>
                  <a:pt x="933" y="840"/>
                </a:lnTo>
                <a:lnTo>
                  <a:pt x="934" y="840"/>
                </a:lnTo>
                <a:lnTo>
                  <a:pt x="946" y="838"/>
                </a:lnTo>
                <a:lnTo>
                  <a:pt x="958" y="835"/>
                </a:lnTo>
                <a:lnTo>
                  <a:pt x="960" y="834"/>
                </a:lnTo>
                <a:lnTo>
                  <a:pt x="962" y="834"/>
                </a:lnTo>
                <a:lnTo>
                  <a:pt x="970" y="831"/>
                </a:lnTo>
                <a:lnTo>
                  <a:pt x="972" y="831"/>
                </a:lnTo>
                <a:lnTo>
                  <a:pt x="974" y="830"/>
                </a:lnTo>
                <a:lnTo>
                  <a:pt x="975" y="830"/>
                </a:lnTo>
                <a:lnTo>
                  <a:pt x="977" y="829"/>
                </a:lnTo>
                <a:lnTo>
                  <a:pt x="982" y="828"/>
                </a:lnTo>
                <a:lnTo>
                  <a:pt x="984" y="827"/>
                </a:lnTo>
                <a:lnTo>
                  <a:pt x="985" y="827"/>
                </a:lnTo>
                <a:lnTo>
                  <a:pt x="987" y="826"/>
                </a:lnTo>
                <a:lnTo>
                  <a:pt x="989" y="825"/>
                </a:lnTo>
                <a:lnTo>
                  <a:pt x="996" y="823"/>
                </a:lnTo>
                <a:lnTo>
                  <a:pt x="997" y="822"/>
                </a:lnTo>
                <a:lnTo>
                  <a:pt x="999" y="822"/>
                </a:lnTo>
                <a:lnTo>
                  <a:pt x="1001" y="821"/>
                </a:lnTo>
                <a:lnTo>
                  <a:pt x="1003" y="821"/>
                </a:lnTo>
                <a:lnTo>
                  <a:pt x="1009" y="818"/>
                </a:lnTo>
                <a:lnTo>
                  <a:pt x="1011" y="817"/>
                </a:lnTo>
                <a:lnTo>
                  <a:pt x="1013" y="817"/>
                </a:lnTo>
                <a:lnTo>
                  <a:pt x="1016" y="815"/>
                </a:lnTo>
                <a:lnTo>
                  <a:pt x="1018" y="815"/>
                </a:lnTo>
                <a:lnTo>
                  <a:pt x="1020" y="814"/>
                </a:lnTo>
                <a:lnTo>
                  <a:pt x="1021" y="813"/>
                </a:lnTo>
                <a:lnTo>
                  <a:pt x="1025" y="812"/>
                </a:lnTo>
                <a:lnTo>
                  <a:pt x="1026" y="811"/>
                </a:lnTo>
                <a:lnTo>
                  <a:pt x="1028" y="810"/>
                </a:lnTo>
                <a:lnTo>
                  <a:pt x="1035" y="807"/>
                </a:lnTo>
                <a:lnTo>
                  <a:pt x="1037" y="807"/>
                </a:lnTo>
                <a:lnTo>
                  <a:pt x="1040" y="805"/>
                </a:lnTo>
                <a:lnTo>
                  <a:pt x="1050" y="800"/>
                </a:lnTo>
                <a:lnTo>
                  <a:pt x="1052" y="799"/>
                </a:lnTo>
                <a:lnTo>
                  <a:pt x="1054" y="799"/>
                </a:lnTo>
                <a:lnTo>
                  <a:pt x="1062" y="794"/>
                </a:lnTo>
                <a:lnTo>
                  <a:pt x="1064" y="793"/>
                </a:lnTo>
                <a:lnTo>
                  <a:pt x="1066" y="793"/>
                </a:lnTo>
                <a:lnTo>
                  <a:pt x="1069" y="791"/>
                </a:lnTo>
                <a:lnTo>
                  <a:pt x="1071" y="790"/>
                </a:lnTo>
                <a:lnTo>
                  <a:pt x="1073" y="789"/>
                </a:lnTo>
                <a:lnTo>
                  <a:pt x="1074" y="788"/>
                </a:lnTo>
                <a:lnTo>
                  <a:pt x="1078" y="786"/>
                </a:lnTo>
                <a:lnTo>
                  <a:pt x="1079" y="785"/>
                </a:lnTo>
                <a:lnTo>
                  <a:pt x="1081" y="784"/>
                </a:lnTo>
                <a:lnTo>
                  <a:pt x="1088" y="781"/>
                </a:lnTo>
                <a:lnTo>
                  <a:pt x="1090" y="780"/>
                </a:lnTo>
                <a:lnTo>
                  <a:pt x="1091" y="779"/>
                </a:lnTo>
                <a:lnTo>
                  <a:pt x="1093" y="778"/>
                </a:lnTo>
                <a:lnTo>
                  <a:pt x="1095" y="777"/>
                </a:lnTo>
                <a:lnTo>
                  <a:pt x="1102" y="773"/>
                </a:lnTo>
                <a:lnTo>
                  <a:pt x="1103" y="771"/>
                </a:lnTo>
                <a:lnTo>
                  <a:pt x="1105" y="770"/>
                </a:lnTo>
                <a:lnTo>
                  <a:pt x="1107" y="769"/>
                </a:lnTo>
                <a:lnTo>
                  <a:pt x="1108" y="768"/>
                </a:lnTo>
                <a:lnTo>
                  <a:pt x="1115" y="764"/>
                </a:lnTo>
                <a:lnTo>
                  <a:pt x="1117" y="763"/>
                </a:lnTo>
                <a:lnTo>
                  <a:pt x="1119" y="762"/>
                </a:lnTo>
                <a:lnTo>
                  <a:pt x="1131" y="754"/>
                </a:lnTo>
                <a:lnTo>
                  <a:pt x="1134" y="752"/>
                </a:lnTo>
                <a:lnTo>
                  <a:pt x="1136" y="751"/>
                </a:lnTo>
                <a:lnTo>
                  <a:pt x="1139" y="748"/>
                </a:lnTo>
                <a:lnTo>
                  <a:pt x="1141" y="747"/>
                </a:lnTo>
                <a:lnTo>
                  <a:pt x="1144" y="745"/>
                </a:lnTo>
                <a:lnTo>
                  <a:pt x="1146" y="743"/>
                </a:lnTo>
                <a:lnTo>
                  <a:pt x="1148" y="742"/>
                </a:lnTo>
                <a:lnTo>
                  <a:pt x="1153" y="739"/>
                </a:lnTo>
                <a:lnTo>
                  <a:pt x="1155" y="737"/>
                </a:lnTo>
                <a:lnTo>
                  <a:pt x="1158" y="735"/>
                </a:lnTo>
                <a:lnTo>
                  <a:pt x="1170" y="726"/>
                </a:lnTo>
                <a:lnTo>
                  <a:pt x="1172" y="725"/>
                </a:lnTo>
                <a:lnTo>
                  <a:pt x="1173" y="723"/>
                </a:lnTo>
                <a:lnTo>
                  <a:pt x="1182" y="717"/>
                </a:lnTo>
                <a:lnTo>
                  <a:pt x="1184" y="715"/>
                </a:lnTo>
                <a:lnTo>
                  <a:pt x="1185" y="714"/>
                </a:lnTo>
                <a:lnTo>
                  <a:pt x="1196" y="706"/>
                </a:lnTo>
                <a:lnTo>
                  <a:pt x="1197" y="704"/>
                </a:lnTo>
                <a:lnTo>
                  <a:pt x="1199" y="703"/>
                </a:lnTo>
                <a:lnTo>
                  <a:pt x="1209" y="694"/>
                </a:lnTo>
                <a:lnTo>
                  <a:pt x="1213" y="691"/>
                </a:lnTo>
                <a:lnTo>
                  <a:pt x="1214" y="690"/>
                </a:lnTo>
                <a:lnTo>
                  <a:pt x="1219" y="685"/>
                </a:lnTo>
                <a:lnTo>
                  <a:pt x="1221" y="684"/>
                </a:lnTo>
                <a:lnTo>
                  <a:pt x="1225" y="681"/>
                </a:lnTo>
                <a:lnTo>
                  <a:pt x="1235" y="671"/>
                </a:lnTo>
                <a:lnTo>
                  <a:pt x="1237" y="670"/>
                </a:lnTo>
                <a:lnTo>
                  <a:pt x="1238" y="668"/>
                </a:lnTo>
                <a:lnTo>
                  <a:pt x="1249" y="659"/>
                </a:lnTo>
                <a:lnTo>
                  <a:pt x="1250" y="657"/>
                </a:lnTo>
                <a:lnTo>
                  <a:pt x="1252" y="655"/>
                </a:lnTo>
                <a:lnTo>
                  <a:pt x="1262" y="645"/>
                </a:lnTo>
                <a:lnTo>
                  <a:pt x="1264" y="644"/>
                </a:lnTo>
                <a:lnTo>
                  <a:pt x="1266" y="642"/>
                </a:lnTo>
                <a:lnTo>
                  <a:pt x="1274" y="634"/>
                </a:lnTo>
                <a:lnTo>
                  <a:pt x="1276" y="632"/>
                </a:lnTo>
                <a:lnTo>
                  <a:pt x="1278" y="630"/>
                </a:lnTo>
                <a:lnTo>
                  <a:pt x="1288" y="619"/>
                </a:lnTo>
                <a:lnTo>
                  <a:pt x="1290" y="618"/>
                </a:lnTo>
                <a:lnTo>
                  <a:pt x="1291" y="616"/>
                </a:lnTo>
                <a:lnTo>
                  <a:pt x="1301" y="605"/>
                </a:lnTo>
                <a:lnTo>
                  <a:pt x="1303" y="603"/>
                </a:lnTo>
                <a:lnTo>
                  <a:pt x="1305" y="601"/>
                </a:lnTo>
                <a:lnTo>
                  <a:pt x="1315" y="590"/>
                </a:lnTo>
                <a:lnTo>
                  <a:pt x="1319" y="586"/>
                </a:lnTo>
                <a:lnTo>
                  <a:pt x="1320" y="584"/>
                </a:lnTo>
                <a:lnTo>
                  <a:pt x="1325" y="579"/>
                </a:lnTo>
                <a:lnTo>
                  <a:pt x="1327" y="577"/>
                </a:lnTo>
                <a:lnTo>
                  <a:pt x="1330" y="573"/>
                </a:lnTo>
                <a:lnTo>
                  <a:pt x="1341" y="561"/>
                </a:lnTo>
                <a:lnTo>
                  <a:pt x="1342" y="559"/>
                </a:lnTo>
                <a:lnTo>
                  <a:pt x="1344" y="557"/>
                </a:lnTo>
                <a:lnTo>
                  <a:pt x="1354" y="545"/>
                </a:lnTo>
                <a:lnTo>
                  <a:pt x="1356" y="543"/>
                </a:lnTo>
                <a:lnTo>
                  <a:pt x="1358" y="541"/>
                </a:lnTo>
                <a:lnTo>
                  <a:pt x="1366" y="530"/>
                </a:lnTo>
                <a:lnTo>
                  <a:pt x="1368" y="528"/>
                </a:lnTo>
                <a:lnTo>
                  <a:pt x="1370" y="526"/>
                </a:lnTo>
                <a:lnTo>
                  <a:pt x="1382" y="511"/>
                </a:lnTo>
                <a:lnTo>
                  <a:pt x="1385" y="507"/>
                </a:lnTo>
                <a:lnTo>
                  <a:pt x="1387" y="505"/>
                </a:lnTo>
                <a:lnTo>
                  <a:pt x="1392" y="498"/>
                </a:lnTo>
                <a:lnTo>
                  <a:pt x="1394" y="496"/>
                </a:lnTo>
                <a:lnTo>
                  <a:pt x="1395" y="494"/>
                </a:lnTo>
                <a:lnTo>
                  <a:pt x="1399" y="489"/>
                </a:lnTo>
                <a:lnTo>
                  <a:pt x="1401" y="487"/>
                </a:lnTo>
                <a:lnTo>
                  <a:pt x="1404" y="482"/>
                </a:lnTo>
                <a:lnTo>
                  <a:pt x="1406" y="480"/>
                </a:lnTo>
                <a:lnTo>
                  <a:pt x="1409" y="476"/>
                </a:lnTo>
                <a:lnTo>
                  <a:pt x="1421" y="460"/>
                </a:lnTo>
                <a:lnTo>
                  <a:pt x="1423" y="457"/>
                </a:lnTo>
                <a:lnTo>
                  <a:pt x="1424" y="455"/>
                </a:lnTo>
                <a:lnTo>
                  <a:pt x="1431" y="446"/>
                </a:lnTo>
                <a:lnTo>
                  <a:pt x="1433" y="443"/>
                </a:lnTo>
                <a:lnTo>
                  <a:pt x="1435" y="441"/>
                </a:lnTo>
                <a:lnTo>
                  <a:pt x="1436" y="438"/>
                </a:lnTo>
                <a:lnTo>
                  <a:pt x="1438" y="436"/>
                </a:lnTo>
                <a:lnTo>
                  <a:pt x="1445" y="426"/>
                </a:lnTo>
                <a:lnTo>
                  <a:pt x="1447" y="424"/>
                </a:lnTo>
                <a:lnTo>
                  <a:pt x="1448" y="422"/>
                </a:lnTo>
                <a:lnTo>
                  <a:pt x="1450" y="419"/>
                </a:lnTo>
                <a:lnTo>
                  <a:pt x="1452" y="417"/>
                </a:lnTo>
                <a:lnTo>
                  <a:pt x="1459" y="407"/>
                </a:lnTo>
                <a:lnTo>
                  <a:pt x="1460" y="404"/>
                </a:lnTo>
                <a:lnTo>
                  <a:pt x="1462" y="402"/>
                </a:lnTo>
                <a:lnTo>
                  <a:pt x="1465" y="397"/>
                </a:lnTo>
                <a:lnTo>
                  <a:pt x="1467" y="395"/>
                </a:lnTo>
                <a:lnTo>
                  <a:pt x="1469" y="392"/>
                </a:lnTo>
                <a:lnTo>
                  <a:pt x="1471" y="389"/>
                </a:lnTo>
                <a:lnTo>
                  <a:pt x="1474" y="384"/>
                </a:lnTo>
                <a:lnTo>
                  <a:pt x="1476" y="382"/>
                </a:lnTo>
                <a:lnTo>
                  <a:pt x="1477" y="379"/>
                </a:lnTo>
                <a:lnTo>
                  <a:pt x="1486" y="367"/>
                </a:lnTo>
                <a:lnTo>
                  <a:pt x="1488" y="364"/>
                </a:lnTo>
                <a:lnTo>
                  <a:pt x="1489" y="361"/>
                </a:lnTo>
                <a:lnTo>
                  <a:pt x="1500" y="346"/>
                </a:lnTo>
                <a:lnTo>
                  <a:pt x="1503" y="340"/>
                </a:lnTo>
                <a:lnTo>
                  <a:pt x="1505" y="338"/>
                </a:lnTo>
                <a:lnTo>
                  <a:pt x="1512" y="327"/>
                </a:lnTo>
                <a:lnTo>
                  <a:pt x="1513" y="324"/>
                </a:lnTo>
                <a:lnTo>
                  <a:pt x="1515" y="322"/>
                </a:lnTo>
                <a:lnTo>
                  <a:pt x="1518" y="316"/>
                </a:lnTo>
                <a:lnTo>
                  <a:pt x="1520" y="314"/>
                </a:lnTo>
                <a:lnTo>
                  <a:pt x="1522" y="311"/>
                </a:lnTo>
                <a:lnTo>
                  <a:pt x="1523" y="308"/>
                </a:lnTo>
                <a:lnTo>
                  <a:pt x="1527" y="303"/>
                </a:lnTo>
                <a:lnTo>
                  <a:pt x="1529" y="300"/>
                </a:lnTo>
                <a:lnTo>
                  <a:pt x="1530" y="297"/>
                </a:lnTo>
                <a:lnTo>
                  <a:pt x="1537" y="286"/>
                </a:lnTo>
                <a:lnTo>
                  <a:pt x="1539" y="283"/>
                </a:lnTo>
                <a:lnTo>
                  <a:pt x="1541" y="280"/>
                </a:lnTo>
                <a:lnTo>
                  <a:pt x="1542" y="278"/>
                </a:lnTo>
                <a:lnTo>
                  <a:pt x="1544" y="275"/>
                </a:lnTo>
                <a:lnTo>
                  <a:pt x="1551" y="263"/>
                </a:lnTo>
                <a:lnTo>
                  <a:pt x="1553" y="261"/>
                </a:lnTo>
                <a:lnTo>
                  <a:pt x="1554" y="258"/>
                </a:lnTo>
                <a:lnTo>
                  <a:pt x="1556" y="255"/>
                </a:lnTo>
                <a:lnTo>
                  <a:pt x="1558" y="252"/>
                </a:lnTo>
                <a:lnTo>
                  <a:pt x="1563" y="243"/>
                </a:lnTo>
                <a:lnTo>
                  <a:pt x="1564" y="240"/>
                </a:lnTo>
                <a:lnTo>
                  <a:pt x="1566" y="238"/>
                </a:lnTo>
                <a:lnTo>
                  <a:pt x="1568" y="235"/>
                </a:lnTo>
                <a:lnTo>
                  <a:pt x="1570" y="232"/>
                </a:lnTo>
                <a:lnTo>
                  <a:pt x="1578" y="217"/>
                </a:lnTo>
                <a:lnTo>
                  <a:pt x="1580" y="214"/>
                </a:lnTo>
                <a:lnTo>
                  <a:pt x="1582" y="211"/>
                </a:lnTo>
                <a:lnTo>
                  <a:pt x="1594" y="190"/>
                </a:lnTo>
                <a:lnTo>
                  <a:pt x="1605" y="169"/>
                </a:lnTo>
                <a:lnTo>
                  <a:pt x="1607" y="166"/>
                </a:lnTo>
                <a:lnTo>
                  <a:pt x="1609" y="163"/>
                </a:lnTo>
                <a:lnTo>
                  <a:pt x="1617" y="147"/>
                </a:lnTo>
                <a:lnTo>
                  <a:pt x="1619" y="144"/>
                </a:lnTo>
                <a:lnTo>
                  <a:pt x="1621" y="141"/>
                </a:lnTo>
                <a:lnTo>
                  <a:pt x="1623" y="138"/>
                </a:lnTo>
                <a:lnTo>
                  <a:pt x="1624" y="135"/>
                </a:lnTo>
                <a:lnTo>
                  <a:pt x="1628" y="129"/>
                </a:lnTo>
                <a:lnTo>
                  <a:pt x="1629" y="125"/>
                </a:lnTo>
                <a:lnTo>
                  <a:pt x="1633" y="119"/>
                </a:lnTo>
                <a:lnTo>
                  <a:pt x="1635" y="116"/>
                </a:lnTo>
                <a:lnTo>
                  <a:pt x="1636" y="113"/>
                </a:lnTo>
                <a:lnTo>
                  <a:pt x="1643" y="100"/>
                </a:lnTo>
                <a:lnTo>
                  <a:pt x="1645" y="97"/>
                </a:lnTo>
                <a:lnTo>
                  <a:pt x="1646" y="93"/>
                </a:lnTo>
                <a:lnTo>
                  <a:pt x="1648" y="90"/>
                </a:lnTo>
                <a:lnTo>
                  <a:pt x="1650" y="87"/>
                </a:lnTo>
                <a:lnTo>
                  <a:pt x="1655" y="77"/>
                </a:lnTo>
                <a:lnTo>
                  <a:pt x="1657" y="74"/>
                </a:lnTo>
                <a:lnTo>
                  <a:pt x="1660" y="67"/>
                </a:lnTo>
                <a:lnTo>
                  <a:pt x="1672" y="44"/>
                </a:lnTo>
                <a:lnTo>
                  <a:pt x="1674" y="41"/>
                </a:lnTo>
                <a:lnTo>
                  <a:pt x="1676" y="38"/>
                </a:lnTo>
                <a:lnTo>
                  <a:pt x="1682" y="24"/>
                </a:lnTo>
                <a:lnTo>
                  <a:pt x="1684" y="21"/>
                </a:lnTo>
                <a:lnTo>
                  <a:pt x="1686" y="17"/>
                </a:lnTo>
                <a:lnTo>
                  <a:pt x="1687" y="14"/>
                </a:lnTo>
                <a:lnTo>
                  <a:pt x="1689" y="11"/>
                </a:lnTo>
                <a:lnTo>
                  <a:pt x="1693" y="4"/>
                </a:lnTo>
                <a:lnTo>
                  <a:pt x="1694" y="0"/>
                </a:lnTo>
              </a:path>
            </a:pathLst>
          </a:custGeom>
          <a:noFill/>
          <a:ln w="7938" cap="rnd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8013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72</Words>
  <Application>Microsoft Office PowerPoint</Application>
  <PresentationFormat>ワイド画面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Symbol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友田 勝久</dc:creator>
  <cp:lastModifiedBy>友田 勝久</cp:lastModifiedBy>
  <cp:revision>1</cp:revision>
  <dcterms:created xsi:type="dcterms:W3CDTF">2020-06-26T15:04:06Z</dcterms:created>
  <dcterms:modified xsi:type="dcterms:W3CDTF">2020-06-26T15:09:54Z</dcterms:modified>
</cp:coreProperties>
</file>